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8" r:id="rId2"/>
    <p:sldId id="269" r:id="rId3"/>
    <p:sldId id="270" r:id="rId4"/>
    <p:sldId id="271" r:id="rId5"/>
    <p:sldId id="273" r:id="rId6"/>
    <p:sldId id="272" r:id="rId7"/>
    <p:sldId id="274" r:id="rId8"/>
    <p:sldId id="277"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738" y="4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5B9F6-027D-4F3F-968D-CF7532C64CC1}" type="datetimeFigureOut">
              <a:rPr lang="fr-FR" smtClean="0"/>
              <a:t>19/01/2017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C1ED94-92AD-4022-8CA0-DAB3C2F4CA2D}" type="slidenum">
              <a:rPr lang="fr-FR" smtClean="0"/>
              <a:t>‹N°›</a:t>
            </a:fld>
            <a:endParaRPr lang="fr-FR"/>
          </a:p>
        </p:txBody>
      </p:sp>
    </p:spTree>
    <p:extLst>
      <p:ext uri="{BB962C8B-B14F-4D97-AF65-F5344CB8AC3E}">
        <p14:creationId xmlns:p14="http://schemas.microsoft.com/office/powerpoint/2010/main" val="405058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BEA3525-F159-42CA-93D1-BD8DF2346C6B}" type="datetime1">
              <a:rPr lang="fr-FR" altLang="zh-CN" smtClean="0">
                <a:latin typeface="Calibri" pitchFamily="34" charset="0"/>
              </a:rPr>
              <a:pPr eaLnBrk="1" hangingPunct="1">
                <a:spcBef>
                  <a:spcPct val="0"/>
                </a:spcBef>
              </a:pPr>
              <a:t>19/01/2017</a:t>
            </a:fld>
            <a:endParaRPr lang="fr-FR" altLang="zh-CN" smtClean="0">
              <a:latin typeface="Calibri" pitchFamily="34" charset="0"/>
            </a:endParaRPr>
          </a:p>
        </p:txBody>
      </p:sp>
      <p:sp>
        <p:nvSpPr>
          <p:cNvPr id="6147"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BCA82CD-480F-42A8-BCE5-A86BB8AFB3B6}" type="slidenum">
              <a:rPr lang="fr-FR" altLang="zh-CN" smtClean="0">
                <a:latin typeface="Calibri" pitchFamily="34" charset="0"/>
              </a:rPr>
              <a:pPr eaLnBrk="1" hangingPunct="1">
                <a:spcBef>
                  <a:spcPct val="0"/>
                </a:spcBef>
              </a:pPr>
              <a:t>1</a:t>
            </a:fld>
            <a:endParaRPr lang="fr-FR" altLang="zh-CN" smtClean="0">
              <a:latin typeface="Calibri" pitchFamily="34" charset="0"/>
            </a:endParaRPr>
          </a:p>
        </p:txBody>
      </p:sp>
      <p:sp>
        <p:nvSpPr>
          <p:cNvPr id="6148"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zh-CN"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BEA3525-F159-42CA-93D1-BD8DF2346C6B}" type="datetime1">
              <a:rPr lang="fr-FR" altLang="zh-CN" smtClean="0">
                <a:latin typeface="Calibri" pitchFamily="34" charset="0"/>
              </a:rPr>
              <a:pPr eaLnBrk="1" hangingPunct="1">
                <a:spcBef>
                  <a:spcPct val="0"/>
                </a:spcBef>
              </a:pPr>
              <a:t>19/01/2017</a:t>
            </a:fld>
            <a:endParaRPr lang="fr-FR" altLang="zh-CN" smtClean="0">
              <a:latin typeface="Calibri" pitchFamily="34" charset="0"/>
            </a:endParaRPr>
          </a:p>
        </p:txBody>
      </p:sp>
      <p:sp>
        <p:nvSpPr>
          <p:cNvPr id="6147"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BCA82CD-480F-42A8-BCE5-A86BB8AFB3B6}" type="slidenum">
              <a:rPr lang="fr-FR" altLang="zh-CN" smtClean="0">
                <a:latin typeface="Calibri" pitchFamily="34" charset="0"/>
              </a:rPr>
              <a:pPr eaLnBrk="1" hangingPunct="1">
                <a:spcBef>
                  <a:spcPct val="0"/>
                </a:spcBef>
              </a:pPr>
              <a:t>2</a:t>
            </a:fld>
            <a:endParaRPr lang="fr-FR" altLang="zh-CN" smtClean="0">
              <a:latin typeface="Calibri" pitchFamily="34" charset="0"/>
            </a:endParaRPr>
          </a:p>
        </p:txBody>
      </p:sp>
      <p:sp>
        <p:nvSpPr>
          <p:cNvPr id="6148"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zh-CN"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BEA3525-F159-42CA-93D1-BD8DF2346C6B}" type="datetime1">
              <a:rPr lang="fr-FR" altLang="zh-CN" smtClean="0">
                <a:latin typeface="Calibri" pitchFamily="34" charset="0"/>
              </a:rPr>
              <a:pPr eaLnBrk="1" hangingPunct="1">
                <a:spcBef>
                  <a:spcPct val="0"/>
                </a:spcBef>
              </a:pPr>
              <a:t>19/01/2017</a:t>
            </a:fld>
            <a:endParaRPr lang="fr-FR" altLang="zh-CN" smtClean="0">
              <a:latin typeface="Calibri" pitchFamily="34" charset="0"/>
            </a:endParaRPr>
          </a:p>
        </p:txBody>
      </p:sp>
      <p:sp>
        <p:nvSpPr>
          <p:cNvPr id="6147"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BCA82CD-480F-42A8-BCE5-A86BB8AFB3B6}" type="slidenum">
              <a:rPr lang="fr-FR" altLang="zh-CN" smtClean="0">
                <a:latin typeface="Calibri" pitchFamily="34" charset="0"/>
              </a:rPr>
              <a:pPr eaLnBrk="1" hangingPunct="1">
                <a:spcBef>
                  <a:spcPct val="0"/>
                </a:spcBef>
              </a:pPr>
              <a:t>3</a:t>
            </a:fld>
            <a:endParaRPr lang="fr-FR" altLang="zh-CN" smtClean="0">
              <a:latin typeface="Calibri" pitchFamily="34" charset="0"/>
            </a:endParaRPr>
          </a:p>
        </p:txBody>
      </p:sp>
      <p:sp>
        <p:nvSpPr>
          <p:cNvPr id="6148"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zh-CN"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BEA3525-F159-42CA-93D1-BD8DF2346C6B}" type="datetime1">
              <a:rPr lang="fr-FR" altLang="zh-CN" smtClean="0">
                <a:latin typeface="Calibri" pitchFamily="34" charset="0"/>
              </a:rPr>
              <a:pPr eaLnBrk="1" hangingPunct="1">
                <a:spcBef>
                  <a:spcPct val="0"/>
                </a:spcBef>
              </a:pPr>
              <a:t>19/01/2017</a:t>
            </a:fld>
            <a:endParaRPr lang="fr-FR" altLang="zh-CN" smtClean="0">
              <a:latin typeface="Calibri" pitchFamily="34" charset="0"/>
            </a:endParaRPr>
          </a:p>
        </p:txBody>
      </p:sp>
      <p:sp>
        <p:nvSpPr>
          <p:cNvPr id="6147"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BCA82CD-480F-42A8-BCE5-A86BB8AFB3B6}" type="slidenum">
              <a:rPr lang="fr-FR" altLang="zh-CN" smtClean="0">
                <a:latin typeface="Calibri" pitchFamily="34" charset="0"/>
              </a:rPr>
              <a:pPr eaLnBrk="1" hangingPunct="1">
                <a:spcBef>
                  <a:spcPct val="0"/>
                </a:spcBef>
              </a:pPr>
              <a:t>4</a:t>
            </a:fld>
            <a:endParaRPr lang="fr-FR" altLang="zh-CN" smtClean="0">
              <a:latin typeface="Calibri" pitchFamily="34" charset="0"/>
            </a:endParaRPr>
          </a:p>
        </p:txBody>
      </p:sp>
      <p:sp>
        <p:nvSpPr>
          <p:cNvPr id="6148"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zh-CN"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BEA3525-F159-42CA-93D1-BD8DF2346C6B}" type="datetime1">
              <a:rPr lang="fr-FR" altLang="zh-CN" smtClean="0">
                <a:latin typeface="Calibri" pitchFamily="34" charset="0"/>
              </a:rPr>
              <a:pPr eaLnBrk="1" hangingPunct="1">
                <a:spcBef>
                  <a:spcPct val="0"/>
                </a:spcBef>
              </a:pPr>
              <a:t>19/01/2017</a:t>
            </a:fld>
            <a:endParaRPr lang="fr-FR" altLang="zh-CN" smtClean="0">
              <a:latin typeface="Calibri" pitchFamily="34" charset="0"/>
            </a:endParaRPr>
          </a:p>
        </p:txBody>
      </p:sp>
      <p:sp>
        <p:nvSpPr>
          <p:cNvPr id="6147"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BCA82CD-480F-42A8-BCE5-A86BB8AFB3B6}" type="slidenum">
              <a:rPr lang="fr-FR" altLang="zh-CN" smtClean="0">
                <a:latin typeface="Calibri" pitchFamily="34" charset="0"/>
              </a:rPr>
              <a:pPr eaLnBrk="1" hangingPunct="1">
                <a:spcBef>
                  <a:spcPct val="0"/>
                </a:spcBef>
              </a:pPr>
              <a:t>5</a:t>
            </a:fld>
            <a:endParaRPr lang="fr-FR" altLang="zh-CN" smtClean="0">
              <a:latin typeface="Calibri" pitchFamily="34" charset="0"/>
            </a:endParaRPr>
          </a:p>
        </p:txBody>
      </p:sp>
      <p:sp>
        <p:nvSpPr>
          <p:cNvPr id="6148"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zh-CN"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BEA3525-F159-42CA-93D1-BD8DF2346C6B}" type="datetime1">
              <a:rPr lang="fr-FR" altLang="zh-CN" smtClean="0">
                <a:latin typeface="Calibri" pitchFamily="34" charset="0"/>
              </a:rPr>
              <a:pPr eaLnBrk="1" hangingPunct="1">
                <a:spcBef>
                  <a:spcPct val="0"/>
                </a:spcBef>
              </a:pPr>
              <a:t>19/01/2017</a:t>
            </a:fld>
            <a:endParaRPr lang="fr-FR" altLang="zh-CN" smtClean="0">
              <a:latin typeface="Calibri" pitchFamily="34" charset="0"/>
            </a:endParaRPr>
          </a:p>
        </p:txBody>
      </p:sp>
      <p:sp>
        <p:nvSpPr>
          <p:cNvPr id="6147"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BCA82CD-480F-42A8-BCE5-A86BB8AFB3B6}" type="slidenum">
              <a:rPr lang="fr-FR" altLang="zh-CN" smtClean="0">
                <a:latin typeface="Calibri" pitchFamily="34" charset="0"/>
              </a:rPr>
              <a:pPr eaLnBrk="1" hangingPunct="1">
                <a:spcBef>
                  <a:spcPct val="0"/>
                </a:spcBef>
              </a:pPr>
              <a:t>6</a:t>
            </a:fld>
            <a:endParaRPr lang="fr-FR" altLang="zh-CN" smtClean="0">
              <a:latin typeface="Calibri" pitchFamily="34" charset="0"/>
            </a:endParaRPr>
          </a:p>
        </p:txBody>
      </p:sp>
      <p:sp>
        <p:nvSpPr>
          <p:cNvPr id="6148"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zh-CN"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BEA3525-F159-42CA-93D1-BD8DF2346C6B}" type="datetime1">
              <a:rPr lang="fr-FR" altLang="zh-CN" smtClean="0">
                <a:latin typeface="Calibri" pitchFamily="34" charset="0"/>
              </a:rPr>
              <a:pPr eaLnBrk="1" hangingPunct="1">
                <a:spcBef>
                  <a:spcPct val="0"/>
                </a:spcBef>
              </a:pPr>
              <a:t>19/01/2017</a:t>
            </a:fld>
            <a:endParaRPr lang="fr-FR" altLang="zh-CN" smtClean="0">
              <a:latin typeface="Calibri" pitchFamily="34" charset="0"/>
            </a:endParaRPr>
          </a:p>
        </p:txBody>
      </p:sp>
      <p:sp>
        <p:nvSpPr>
          <p:cNvPr id="6147"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BCA82CD-480F-42A8-BCE5-A86BB8AFB3B6}" type="slidenum">
              <a:rPr lang="fr-FR" altLang="zh-CN" smtClean="0">
                <a:latin typeface="Calibri" pitchFamily="34" charset="0"/>
              </a:rPr>
              <a:pPr eaLnBrk="1" hangingPunct="1">
                <a:spcBef>
                  <a:spcPct val="0"/>
                </a:spcBef>
              </a:pPr>
              <a:t>7</a:t>
            </a:fld>
            <a:endParaRPr lang="fr-FR" altLang="zh-CN" smtClean="0">
              <a:latin typeface="Calibri" pitchFamily="34" charset="0"/>
            </a:endParaRPr>
          </a:p>
        </p:txBody>
      </p:sp>
      <p:sp>
        <p:nvSpPr>
          <p:cNvPr id="6148"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zh-CN"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BEA3525-F159-42CA-93D1-BD8DF2346C6B}" type="datetime1">
              <a:rPr lang="fr-FR" altLang="zh-CN" smtClean="0">
                <a:latin typeface="Calibri" pitchFamily="34" charset="0"/>
              </a:rPr>
              <a:pPr eaLnBrk="1" hangingPunct="1">
                <a:spcBef>
                  <a:spcPct val="0"/>
                </a:spcBef>
              </a:pPr>
              <a:t>19/01/2017</a:t>
            </a:fld>
            <a:endParaRPr lang="fr-FR" altLang="zh-CN" smtClean="0">
              <a:latin typeface="Calibri" pitchFamily="34" charset="0"/>
            </a:endParaRPr>
          </a:p>
        </p:txBody>
      </p:sp>
      <p:sp>
        <p:nvSpPr>
          <p:cNvPr id="6147"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BCA82CD-480F-42A8-BCE5-A86BB8AFB3B6}" type="slidenum">
              <a:rPr lang="fr-FR" altLang="zh-CN" smtClean="0">
                <a:latin typeface="Calibri" pitchFamily="34" charset="0"/>
              </a:rPr>
              <a:pPr eaLnBrk="1" hangingPunct="1">
                <a:spcBef>
                  <a:spcPct val="0"/>
                </a:spcBef>
              </a:pPr>
              <a:t>8</a:t>
            </a:fld>
            <a:endParaRPr lang="fr-FR" altLang="zh-CN" smtClean="0">
              <a:latin typeface="Calibri" pitchFamily="34" charset="0"/>
            </a:endParaRPr>
          </a:p>
        </p:txBody>
      </p:sp>
      <p:sp>
        <p:nvSpPr>
          <p:cNvPr id="6148"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zh-CN"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FCA7E81-8936-4BC6-B526-2B345C35C6F6}" type="datetimeFigureOut">
              <a:rPr lang="fr-FR" smtClean="0"/>
              <a:t>19/01/2017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6F4196-E557-4AEC-A354-EA835D1E8BE6}" type="slidenum">
              <a:rPr lang="fr-FR" smtClean="0"/>
              <a:t>‹N°›</a:t>
            </a:fld>
            <a:endParaRPr lang="fr-FR"/>
          </a:p>
        </p:txBody>
      </p:sp>
    </p:spTree>
    <p:extLst>
      <p:ext uri="{BB962C8B-B14F-4D97-AF65-F5344CB8AC3E}">
        <p14:creationId xmlns:p14="http://schemas.microsoft.com/office/powerpoint/2010/main" val="401670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CA7E81-8936-4BC6-B526-2B345C35C6F6}" type="datetimeFigureOut">
              <a:rPr lang="fr-FR" smtClean="0"/>
              <a:t>19/01/2017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6F4196-E557-4AEC-A354-EA835D1E8BE6}" type="slidenum">
              <a:rPr lang="fr-FR" smtClean="0"/>
              <a:t>‹N°›</a:t>
            </a:fld>
            <a:endParaRPr lang="fr-FR"/>
          </a:p>
        </p:txBody>
      </p:sp>
    </p:spTree>
    <p:extLst>
      <p:ext uri="{BB962C8B-B14F-4D97-AF65-F5344CB8AC3E}">
        <p14:creationId xmlns:p14="http://schemas.microsoft.com/office/powerpoint/2010/main" val="93675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CA7E81-8936-4BC6-B526-2B345C35C6F6}" type="datetimeFigureOut">
              <a:rPr lang="fr-FR" smtClean="0"/>
              <a:t>19/01/2017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6F4196-E557-4AEC-A354-EA835D1E8BE6}" type="slidenum">
              <a:rPr lang="fr-FR" smtClean="0"/>
              <a:t>‹N°›</a:t>
            </a:fld>
            <a:endParaRPr lang="fr-FR"/>
          </a:p>
        </p:txBody>
      </p:sp>
    </p:spTree>
    <p:extLst>
      <p:ext uri="{BB962C8B-B14F-4D97-AF65-F5344CB8AC3E}">
        <p14:creationId xmlns:p14="http://schemas.microsoft.com/office/powerpoint/2010/main" val="138950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CA7E81-8936-4BC6-B526-2B345C35C6F6}" type="datetimeFigureOut">
              <a:rPr lang="fr-FR" smtClean="0"/>
              <a:t>19/01/2017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6F4196-E557-4AEC-A354-EA835D1E8BE6}" type="slidenum">
              <a:rPr lang="fr-FR" smtClean="0"/>
              <a:t>‹N°›</a:t>
            </a:fld>
            <a:endParaRPr lang="fr-FR"/>
          </a:p>
        </p:txBody>
      </p:sp>
    </p:spTree>
    <p:extLst>
      <p:ext uri="{BB962C8B-B14F-4D97-AF65-F5344CB8AC3E}">
        <p14:creationId xmlns:p14="http://schemas.microsoft.com/office/powerpoint/2010/main" val="183512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FCA7E81-8936-4BC6-B526-2B345C35C6F6}" type="datetimeFigureOut">
              <a:rPr lang="fr-FR" smtClean="0"/>
              <a:t>19/01/2017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6F4196-E557-4AEC-A354-EA835D1E8BE6}" type="slidenum">
              <a:rPr lang="fr-FR" smtClean="0"/>
              <a:t>‹N°›</a:t>
            </a:fld>
            <a:endParaRPr lang="fr-FR"/>
          </a:p>
        </p:txBody>
      </p:sp>
    </p:spTree>
    <p:extLst>
      <p:ext uri="{BB962C8B-B14F-4D97-AF65-F5344CB8AC3E}">
        <p14:creationId xmlns:p14="http://schemas.microsoft.com/office/powerpoint/2010/main" val="427926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FCA7E81-8936-4BC6-B526-2B345C35C6F6}" type="datetimeFigureOut">
              <a:rPr lang="fr-FR" smtClean="0"/>
              <a:t>19/01/2017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6F4196-E557-4AEC-A354-EA835D1E8BE6}" type="slidenum">
              <a:rPr lang="fr-FR" smtClean="0"/>
              <a:t>‹N°›</a:t>
            </a:fld>
            <a:endParaRPr lang="fr-FR"/>
          </a:p>
        </p:txBody>
      </p:sp>
    </p:spTree>
    <p:extLst>
      <p:ext uri="{BB962C8B-B14F-4D97-AF65-F5344CB8AC3E}">
        <p14:creationId xmlns:p14="http://schemas.microsoft.com/office/powerpoint/2010/main" val="384609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FCA7E81-8936-4BC6-B526-2B345C35C6F6}" type="datetimeFigureOut">
              <a:rPr lang="fr-FR" smtClean="0"/>
              <a:t>19/01/2017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6F4196-E557-4AEC-A354-EA835D1E8BE6}" type="slidenum">
              <a:rPr lang="fr-FR" smtClean="0"/>
              <a:t>‹N°›</a:t>
            </a:fld>
            <a:endParaRPr lang="fr-FR"/>
          </a:p>
        </p:txBody>
      </p:sp>
    </p:spTree>
    <p:extLst>
      <p:ext uri="{BB962C8B-B14F-4D97-AF65-F5344CB8AC3E}">
        <p14:creationId xmlns:p14="http://schemas.microsoft.com/office/powerpoint/2010/main" val="240242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FCA7E81-8936-4BC6-B526-2B345C35C6F6}" type="datetimeFigureOut">
              <a:rPr lang="fr-FR" smtClean="0"/>
              <a:t>19/01/2017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6F4196-E557-4AEC-A354-EA835D1E8BE6}" type="slidenum">
              <a:rPr lang="fr-FR" smtClean="0"/>
              <a:t>‹N°›</a:t>
            </a:fld>
            <a:endParaRPr lang="fr-FR"/>
          </a:p>
        </p:txBody>
      </p:sp>
    </p:spTree>
    <p:extLst>
      <p:ext uri="{BB962C8B-B14F-4D97-AF65-F5344CB8AC3E}">
        <p14:creationId xmlns:p14="http://schemas.microsoft.com/office/powerpoint/2010/main" val="378750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CA7E81-8936-4BC6-B526-2B345C35C6F6}" type="datetimeFigureOut">
              <a:rPr lang="fr-FR" smtClean="0"/>
              <a:t>19/01/2017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6F4196-E557-4AEC-A354-EA835D1E8BE6}" type="slidenum">
              <a:rPr lang="fr-FR" smtClean="0"/>
              <a:t>‹N°›</a:t>
            </a:fld>
            <a:endParaRPr lang="fr-FR"/>
          </a:p>
        </p:txBody>
      </p:sp>
    </p:spTree>
    <p:extLst>
      <p:ext uri="{BB962C8B-B14F-4D97-AF65-F5344CB8AC3E}">
        <p14:creationId xmlns:p14="http://schemas.microsoft.com/office/powerpoint/2010/main" val="113693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CA7E81-8936-4BC6-B526-2B345C35C6F6}" type="datetimeFigureOut">
              <a:rPr lang="fr-FR" smtClean="0"/>
              <a:t>19/01/2017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6F4196-E557-4AEC-A354-EA835D1E8BE6}" type="slidenum">
              <a:rPr lang="fr-FR" smtClean="0"/>
              <a:t>‹N°›</a:t>
            </a:fld>
            <a:endParaRPr lang="fr-FR"/>
          </a:p>
        </p:txBody>
      </p:sp>
    </p:spTree>
    <p:extLst>
      <p:ext uri="{BB962C8B-B14F-4D97-AF65-F5344CB8AC3E}">
        <p14:creationId xmlns:p14="http://schemas.microsoft.com/office/powerpoint/2010/main" val="328485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CA7E81-8936-4BC6-B526-2B345C35C6F6}" type="datetimeFigureOut">
              <a:rPr lang="fr-FR" smtClean="0"/>
              <a:t>19/01/2017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6F4196-E557-4AEC-A354-EA835D1E8BE6}" type="slidenum">
              <a:rPr lang="fr-FR" smtClean="0"/>
              <a:t>‹N°›</a:t>
            </a:fld>
            <a:endParaRPr lang="fr-FR"/>
          </a:p>
        </p:txBody>
      </p:sp>
    </p:spTree>
    <p:extLst>
      <p:ext uri="{BB962C8B-B14F-4D97-AF65-F5344CB8AC3E}">
        <p14:creationId xmlns:p14="http://schemas.microsoft.com/office/powerpoint/2010/main" val="167952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A7E81-8936-4BC6-B526-2B345C35C6F6}" type="datetimeFigureOut">
              <a:rPr lang="fr-FR" smtClean="0"/>
              <a:t>19/01/2017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F4196-E557-4AEC-A354-EA835D1E8BE6}" type="slidenum">
              <a:rPr lang="fr-FR" smtClean="0"/>
              <a:t>‹N°›</a:t>
            </a:fld>
            <a:endParaRPr lang="fr-FR"/>
          </a:p>
        </p:txBody>
      </p:sp>
    </p:spTree>
    <p:extLst>
      <p:ext uri="{BB962C8B-B14F-4D97-AF65-F5344CB8AC3E}">
        <p14:creationId xmlns:p14="http://schemas.microsoft.com/office/powerpoint/2010/main" val="3836619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97" y="1753900"/>
            <a:ext cx="7825006" cy="4405516"/>
          </a:xfrm>
          <a:prstGeom prst="rect">
            <a:avLst/>
          </a:prstGeom>
        </p:spPr>
      </p:pic>
      <p:sp>
        <p:nvSpPr>
          <p:cNvPr id="3075" name="Rectangle 2"/>
          <p:cNvSpPr>
            <a:spLocks noChangeArrowheads="1"/>
          </p:cNvSpPr>
          <p:nvPr/>
        </p:nvSpPr>
        <p:spPr bwMode="auto">
          <a:xfrm>
            <a:off x="5816600" y="690563"/>
            <a:ext cx="3327400" cy="498475"/>
          </a:xfrm>
          <a:prstGeom prst="rect">
            <a:avLst/>
          </a:prstGeom>
          <a:solidFill>
            <a:srgbClr val="0082C7"/>
          </a:solidFill>
          <a:ln w="9360">
            <a:noFill/>
            <a:miter lim="800000"/>
            <a:headEnd/>
            <a:tailEnd/>
          </a:ln>
        </p:spPr>
        <p:txBody>
          <a:bodyPr wrap="none" anchor="ctr"/>
          <a:lstStyle/>
          <a:p>
            <a:endParaRPr lang="zh-CN" altLang="en-US"/>
          </a:p>
        </p:txBody>
      </p:sp>
      <p:sp>
        <p:nvSpPr>
          <p:cNvPr id="3076" name="Text Box 3"/>
          <p:cNvSpPr txBox="1">
            <a:spLocks noChangeArrowheads="1"/>
          </p:cNvSpPr>
          <p:nvPr/>
        </p:nvSpPr>
        <p:spPr bwMode="auto">
          <a:xfrm>
            <a:off x="5816600" y="588963"/>
            <a:ext cx="3048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fr-FR" altLang="zh-CN" sz="1600" dirty="0" smtClean="0">
                <a:solidFill>
                  <a:srgbClr val="FFFFFF"/>
                </a:solidFill>
                <a:latin typeface="DIN-Bold" charset="0"/>
              </a:rPr>
              <a:t>Plateforme Etudes en France</a:t>
            </a:r>
          </a:p>
          <a:p>
            <a:pPr algn="ctr" eaLnBrk="1" hangingPunct="1">
              <a:spcBef>
                <a:spcPct val="0"/>
              </a:spcBef>
              <a:buClrTx/>
              <a:buFontTx/>
              <a:buNone/>
            </a:pPr>
            <a:r>
              <a:rPr lang="fr-FR" altLang="zh-CN" sz="1600" dirty="0" smtClean="0">
                <a:solidFill>
                  <a:srgbClr val="FFFFFF"/>
                </a:solidFill>
                <a:latin typeface="DIN-Bold" charset="0"/>
              </a:rPr>
              <a:t>Etudes en France </a:t>
            </a:r>
            <a:r>
              <a:rPr lang="zh-CN" altLang="fr-FR" sz="1600" dirty="0" smtClean="0">
                <a:solidFill>
                  <a:srgbClr val="FFFFFF"/>
                </a:solidFill>
                <a:latin typeface="汉仪中黑简" panose="02010609000101010101" pitchFamily="49" charset="-122"/>
                <a:ea typeface="汉仪中黑简" panose="02010609000101010101" pitchFamily="49" charset="-122"/>
              </a:rPr>
              <a:t>网站介绍</a:t>
            </a:r>
            <a:endParaRPr lang="fr-FR" altLang="zh-CN" sz="1600" dirty="0">
              <a:solidFill>
                <a:srgbClr val="FFFFFF"/>
              </a:solidFill>
              <a:latin typeface="汉仪中黑简" panose="02010609000101010101" pitchFamily="49" charset="-122"/>
              <a:ea typeface="汉仪中黑简" panose="02010609000101010101" pitchFamily="49" charset="-122"/>
            </a:endParaRPr>
          </a:p>
        </p:txBody>
      </p:sp>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30162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8" name="Line 5"/>
          <p:cNvSpPr>
            <a:spLocks noChangeShapeType="1"/>
          </p:cNvSpPr>
          <p:nvPr/>
        </p:nvSpPr>
        <p:spPr bwMode="auto">
          <a:xfrm>
            <a:off x="250825" y="1262063"/>
            <a:ext cx="53371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3079" name="Line 6"/>
          <p:cNvSpPr>
            <a:spLocks noChangeShapeType="1"/>
          </p:cNvSpPr>
          <p:nvPr/>
        </p:nvSpPr>
        <p:spPr bwMode="auto">
          <a:xfrm>
            <a:off x="250825" y="6367463"/>
            <a:ext cx="85629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624" y="419725"/>
            <a:ext cx="1080120" cy="501988"/>
          </a:xfrm>
          <a:prstGeom prst="rect">
            <a:avLst/>
          </a:prstGeom>
        </p:spPr>
      </p:pic>
      <p:sp>
        <p:nvSpPr>
          <p:cNvPr id="9" name="ZoneTexte 8"/>
          <p:cNvSpPr txBox="1"/>
          <p:nvPr/>
        </p:nvSpPr>
        <p:spPr>
          <a:xfrm>
            <a:off x="2555777" y="3212976"/>
            <a:ext cx="3675976" cy="461665"/>
          </a:xfrm>
          <a:prstGeom prst="rect">
            <a:avLst/>
          </a:prstGeom>
          <a:solidFill>
            <a:schemeClr val="bg1"/>
          </a:solidFill>
          <a:ln w="25400">
            <a:solidFill>
              <a:srgbClr val="FF0000"/>
            </a:solidFill>
          </a:ln>
        </p:spPr>
        <p:txBody>
          <a:bodyPr wrap="square" rtlCol="0">
            <a:spAutoFit/>
          </a:bodyPr>
          <a:lstStyle>
            <a:defPPr>
              <a:defRPr lang="fr-FR"/>
            </a:defPPr>
            <a:lvl1pPr>
              <a:defRPr sz="1200"/>
            </a:lvl1pPr>
          </a:lstStyle>
          <a:p>
            <a:r>
              <a:rPr lang="fr-FR" dirty="0"/>
              <a:t>Cliquez ici pour créer votre compte </a:t>
            </a:r>
            <a:r>
              <a:rPr lang="fr-FR" dirty="0" err="1" smtClean="0"/>
              <a:t>Etudes</a:t>
            </a:r>
            <a:r>
              <a:rPr lang="fr-FR" dirty="0" smtClean="0"/>
              <a:t> </a:t>
            </a:r>
            <a:r>
              <a:rPr lang="fr-FR" dirty="0"/>
              <a:t>en </a:t>
            </a:r>
            <a:r>
              <a:rPr lang="fr-FR" dirty="0" smtClean="0"/>
              <a:t>France </a:t>
            </a:r>
          </a:p>
          <a:p>
            <a:r>
              <a:rPr lang="zh-CN" altLang="fr-FR" dirty="0" smtClean="0">
                <a:latin typeface="汉仪中黑简" panose="02010609000101010101" pitchFamily="49" charset="-122"/>
                <a:ea typeface="汉仪中黑简" panose="02010609000101010101" pitchFamily="49" charset="-122"/>
              </a:rPr>
              <a:t>点击这里创</a:t>
            </a:r>
            <a:r>
              <a:rPr lang="zh-CN" altLang="fr-FR" dirty="0" smtClean="0">
                <a:latin typeface="汉仪中黑简" panose="02010609000101010101" pitchFamily="49" charset="-122"/>
                <a:ea typeface="汉仪中黑简" panose="02010609000101010101" pitchFamily="49" charset="-122"/>
              </a:rPr>
              <a:t>立 </a:t>
            </a:r>
            <a:r>
              <a:rPr lang="fr-FR" altLang="zh-CN" dirty="0" err="1" smtClean="0">
                <a:latin typeface="汉仪中黑简" panose="02010609000101010101" pitchFamily="49" charset="-122"/>
                <a:ea typeface="汉仪中黑简" panose="02010609000101010101" pitchFamily="49" charset="-122"/>
              </a:rPr>
              <a:t>Etudes</a:t>
            </a:r>
            <a:r>
              <a:rPr lang="fr-FR" altLang="zh-CN" dirty="0" smtClean="0">
                <a:latin typeface="汉仪中黑简" panose="02010609000101010101" pitchFamily="49" charset="-122"/>
                <a:ea typeface="汉仪中黑简" panose="02010609000101010101" pitchFamily="49" charset="-122"/>
              </a:rPr>
              <a:t> en </a:t>
            </a:r>
            <a:r>
              <a:rPr lang="fr-FR" altLang="zh-CN" dirty="0">
                <a:latin typeface="汉仪中黑简" panose="02010609000101010101" pitchFamily="49" charset="-122"/>
                <a:ea typeface="汉仪中黑简" panose="02010609000101010101" pitchFamily="49" charset="-122"/>
              </a:rPr>
              <a:t>France </a:t>
            </a:r>
            <a:r>
              <a:rPr lang="zh-CN" altLang="fr-FR" dirty="0" smtClean="0">
                <a:latin typeface="汉仪中黑简" panose="02010609000101010101" pitchFamily="49" charset="-122"/>
                <a:ea typeface="汉仪中黑简" panose="02010609000101010101" pitchFamily="49" charset="-122"/>
              </a:rPr>
              <a:t>个人账户</a:t>
            </a:r>
            <a:endParaRPr lang="fr-FR" dirty="0">
              <a:latin typeface="汉仪中黑简" panose="02010609000101010101" pitchFamily="49" charset="-122"/>
              <a:ea typeface="汉仪中黑简" panose="02010609000101010101" pitchFamily="49" charset="-122"/>
            </a:endParaRPr>
          </a:p>
        </p:txBody>
      </p:sp>
      <p:cxnSp>
        <p:nvCxnSpPr>
          <p:cNvPr id="10" name="Connecteur droit avec flèche 9"/>
          <p:cNvCxnSpPr>
            <a:stCxn id="9" idx="3"/>
          </p:cNvCxnSpPr>
          <p:nvPr/>
        </p:nvCxnSpPr>
        <p:spPr>
          <a:xfrm>
            <a:off x="6231753" y="3443809"/>
            <a:ext cx="572495" cy="14253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6512508" y="4869160"/>
            <a:ext cx="165618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241895" y="1412776"/>
            <a:ext cx="5709104" cy="307777"/>
          </a:xfrm>
          <a:prstGeom prst="rect">
            <a:avLst/>
          </a:prstGeom>
          <a:noFill/>
        </p:spPr>
        <p:txBody>
          <a:bodyPr wrap="square" rtlCol="0">
            <a:spAutoFit/>
          </a:bodyPr>
          <a:lstStyle/>
          <a:p>
            <a:r>
              <a:rPr lang="fr-FR" sz="1400" b="1" dirty="0" smtClean="0">
                <a:solidFill>
                  <a:srgbClr val="0070C0"/>
                </a:solidFill>
              </a:rPr>
              <a:t>Créez </a:t>
            </a:r>
            <a:r>
              <a:rPr lang="fr-FR" sz="1400" b="1" dirty="0" smtClean="0">
                <a:solidFill>
                  <a:srgbClr val="0070C0"/>
                </a:solidFill>
              </a:rPr>
              <a:t>votre compte Etudes en France </a:t>
            </a:r>
            <a:r>
              <a:rPr lang="zh-CN" altLang="fr-FR" sz="1400" b="1" dirty="0" smtClean="0">
                <a:solidFill>
                  <a:srgbClr val="0070C0"/>
                </a:solidFill>
                <a:latin typeface="汉仪中黑简" panose="02010609000101010101" pitchFamily="49" charset="-122"/>
                <a:ea typeface="汉仪中黑简" panose="02010609000101010101" pitchFamily="49" charset="-122"/>
              </a:rPr>
              <a:t>创立个人账户</a:t>
            </a:r>
            <a:r>
              <a:rPr lang="fr-FR" sz="1400" b="1" dirty="0" smtClean="0">
                <a:solidFill>
                  <a:srgbClr val="0070C0"/>
                </a:solidFill>
                <a:latin typeface="汉仪中黑简" panose="02010609000101010101" pitchFamily="49" charset="-122"/>
                <a:ea typeface="汉仪中黑简" panose="02010609000101010101" pitchFamily="49" charset="-122"/>
              </a:rPr>
              <a:t> </a:t>
            </a:r>
            <a:endParaRPr lang="fr-FR" sz="1400" b="1" dirty="0">
              <a:solidFill>
                <a:srgbClr val="0070C0"/>
              </a:solidFill>
              <a:latin typeface="汉仪中黑简" panose="02010609000101010101" pitchFamily="49" charset="-122"/>
              <a:ea typeface="汉仪中黑简" panose="02010609000101010101" pitchFamily="49" charset="-122"/>
            </a:endParaRPr>
          </a:p>
        </p:txBody>
      </p:sp>
      <p:sp>
        <p:nvSpPr>
          <p:cNvPr id="19" name="ZoneTexte 18"/>
          <p:cNvSpPr txBox="1"/>
          <p:nvPr/>
        </p:nvSpPr>
        <p:spPr>
          <a:xfrm>
            <a:off x="4932040" y="1343527"/>
            <a:ext cx="3744416" cy="369332"/>
          </a:xfrm>
          <a:prstGeom prst="rect">
            <a:avLst/>
          </a:prstGeom>
          <a:noFill/>
        </p:spPr>
        <p:txBody>
          <a:bodyPr wrap="square" rtlCol="0">
            <a:spAutoFit/>
          </a:bodyPr>
          <a:lstStyle/>
          <a:p>
            <a:r>
              <a:rPr lang="fr-FR" dirty="0" smtClean="0"/>
              <a:t>www.chine.campusfrance.org</a:t>
            </a:r>
            <a:endParaRPr lang="fr-FR" dirty="0"/>
          </a:p>
        </p:txBody>
      </p:sp>
      <p:sp>
        <p:nvSpPr>
          <p:cNvPr id="3" name="Flèche droite 2"/>
          <p:cNvSpPr/>
          <p:nvPr/>
        </p:nvSpPr>
        <p:spPr>
          <a:xfrm>
            <a:off x="4624600" y="1505478"/>
            <a:ext cx="307440" cy="122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369172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5816600" y="690563"/>
            <a:ext cx="3327400" cy="498475"/>
          </a:xfrm>
          <a:prstGeom prst="rect">
            <a:avLst/>
          </a:prstGeom>
          <a:solidFill>
            <a:srgbClr val="0082C7"/>
          </a:solidFill>
          <a:ln w="9360">
            <a:noFill/>
            <a:miter lim="800000"/>
            <a:headEnd/>
            <a:tailEnd/>
          </a:ln>
        </p:spPr>
        <p:txBody>
          <a:bodyPr wrap="none" anchor="ctr"/>
          <a:lstStyle/>
          <a:p>
            <a:endParaRPr lang="zh-CN" altLang="en-US"/>
          </a:p>
        </p:txBody>
      </p:sp>
      <p:sp>
        <p:nvSpPr>
          <p:cNvPr id="3076" name="Text Box 3"/>
          <p:cNvSpPr txBox="1">
            <a:spLocks noChangeArrowheads="1"/>
          </p:cNvSpPr>
          <p:nvPr/>
        </p:nvSpPr>
        <p:spPr bwMode="auto">
          <a:xfrm>
            <a:off x="5816600" y="588963"/>
            <a:ext cx="3048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fr-FR" altLang="zh-CN" sz="1600" dirty="0" smtClean="0">
                <a:solidFill>
                  <a:srgbClr val="FFFFFF"/>
                </a:solidFill>
                <a:latin typeface="DIN-Bold" charset="0"/>
              </a:rPr>
              <a:t>Plateforme Etudes en France</a:t>
            </a:r>
          </a:p>
          <a:p>
            <a:pPr algn="ctr" eaLnBrk="1" hangingPunct="1">
              <a:spcBef>
                <a:spcPct val="0"/>
              </a:spcBef>
              <a:buClrTx/>
              <a:buFontTx/>
              <a:buNone/>
            </a:pPr>
            <a:r>
              <a:rPr lang="fr-FR" altLang="zh-CN" sz="1600" dirty="0">
                <a:solidFill>
                  <a:srgbClr val="FFFFFF"/>
                </a:solidFill>
                <a:latin typeface="DIN-Bold" charset="0"/>
              </a:rPr>
              <a:t>Etudes en France </a:t>
            </a:r>
            <a:r>
              <a:rPr lang="zh-CN" altLang="fr-FR" sz="1600" dirty="0">
                <a:solidFill>
                  <a:srgbClr val="FFFFFF"/>
                </a:solidFill>
                <a:latin typeface="汉仪中黑简" panose="02010609000101010101" pitchFamily="49" charset="-122"/>
                <a:ea typeface="汉仪中黑简" panose="02010609000101010101" pitchFamily="49" charset="-122"/>
              </a:rPr>
              <a:t>网站介</a:t>
            </a:r>
            <a:r>
              <a:rPr lang="zh-CN" altLang="fr-FR" sz="1600" dirty="0" smtClean="0">
                <a:solidFill>
                  <a:srgbClr val="FFFFFF"/>
                </a:solidFill>
                <a:latin typeface="汉仪中黑简" panose="02010609000101010101" pitchFamily="49" charset="-122"/>
                <a:ea typeface="汉仪中黑简" panose="02010609000101010101" pitchFamily="49" charset="-122"/>
              </a:rPr>
              <a:t>绍</a:t>
            </a:r>
            <a:endParaRPr lang="zh-CN" altLang="fr-FR" sz="1600" dirty="0">
              <a:solidFill>
                <a:srgbClr val="FFFFFF"/>
              </a:solidFill>
              <a:latin typeface="汉仪中黑简" panose="02010609000101010101" pitchFamily="49" charset="-122"/>
              <a:ea typeface="汉仪中黑简" panose="02010609000101010101" pitchFamily="49" charset="-122"/>
            </a:endParaRPr>
          </a:p>
        </p:txBody>
      </p:sp>
      <p:pic>
        <p:nvPicPr>
          <p:cNvPr id="30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0162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8" name="Line 5"/>
          <p:cNvSpPr>
            <a:spLocks noChangeShapeType="1"/>
          </p:cNvSpPr>
          <p:nvPr/>
        </p:nvSpPr>
        <p:spPr bwMode="auto">
          <a:xfrm>
            <a:off x="250825" y="1262063"/>
            <a:ext cx="53371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3079" name="Line 6"/>
          <p:cNvSpPr>
            <a:spLocks noChangeShapeType="1"/>
          </p:cNvSpPr>
          <p:nvPr/>
        </p:nvSpPr>
        <p:spPr bwMode="auto">
          <a:xfrm>
            <a:off x="250825" y="6367463"/>
            <a:ext cx="85629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19725"/>
            <a:ext cx="1080120" cy="501988"/>
          </a:xfrm>
          <a:prstGeom prst="rect">
            <a:avLst/>
          </a:prstGeom>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5160"/>
          <a:stretch/>
        </p:blipFill>
        <p:spPr bwMode="auto">
          <a:xfrm>
            <a:off x="4860032" y="1437675"/>
            <a:ext cx="3163255" cy="490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1331640" y="2924944"/>
            <a:ext cx="1954253" cy="461665"/>
          </a:xfrm>
          <a:prstGeom prst="rect">
            <a:avLst/>
          </a:prstGeom>
          <a:solidFill>
            <a:schemeClr val="bg1"/>
          </a:solidFill>
          <a:ln w="25400">
            <a:solidFill>
              <a:srgbClr val="FF0000"/>
            </a:solidFill>
          </a:ln>
        </p:spPr>
        <p:txBody>
          <a:bodyPr wrap="none" rtlCol="0">
            <a:spAutoFit/>
          </a:bodyPr>
          <a:lstStyle>
            <a:defPPr>
              <a:defRPr lang="fr-FR"/>
            </a:defPPr>
            <a:lvl1pPr>
              <a:defRPr sz="1200"/>
            </a:lvl1pPr>
          </a:lstStyle>
          <a:p>
            <a:r>
              <a:rPr lang="fr-FR" dirty="0"/>
              <a:t>Cliquez ici pour vous </a:t>
            </a:r>
            <a:r>
              <a:rPr lang="fr-FR" dirty="0" smtClean="0"/>
              <a:t>inscrire</a:t>
            </a:r>
          </a:p>
          <a:p>
            <a:r>
              <a:rPr lang="zh-CN" altLang="fr-FR" dirty="0" smtClean="0">
                <a:latin typeface="汉仪中黑简" panose="02010609000101010101" pitchFamily="49" charset="-122"/>
                <a:ea typeface="汉仪中黑简" panose="02010609000101010101" pitchFamily="49" charset="-122"/>
              </a:rPr>
              <a:t>点击此处注册</a:t>
            </a:r>
            <a:endParaRPr lang="fr-FR" dirty="0">
              <a:latin typeface="汉仪中黑简" panose="02010609000101010101" pitchFamily="49" charset="-122"/>
              <a:ea typeface="汉仪中黑简" panose="02010609000101010101" pitchFamily="49" charset="-122"/>
            </a:endParaRPr>
          </a:p>
        </p:txBody>
      </p:sp>
      <p:cxnSp>
        <p:nvCxnSpPr>
          <p:cNvPr id="12" name="Connecteur droit avec flèche 11"/>
          <p:cNvCxnSpPr>
            <a:stCxn id="11" idx="3"/>
            <a:endCxn id="13" idx="1"/>
          </p:cNvCxnSpPr>
          <p:nvPr/>
        </p:nvCxnSpPr>
        <p:spPr>
          <a:xfrm>
            <a:off x="3285893" y="3155777"/>
            <a:ext cx="2148827" cy="87940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5276540" y="4003542"/>
            <a:ext cx="108012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66776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5816600" y="690563"/>
            <a:ext cx="3327400" cy="498475"/>
          </a:xfrm>
          <a:prstGeom prst="rect">
            <a:avLst/>
          </a:prstGeom>
          <a:solidFill>
            <a:srgbClr val="0082C7"/>
          </a:solidFill>
          <a:ln w="9360">
            <a:noFill/>
            <a:miter lim="800000"/>
            <a:headEnd/>
            <a:tailEnd/>
          </a:ln>
        </p:spPr>
        <p:txBody>
          <a:bodyPr wrap="none" anchor="ctr"/>
          <a:lstStyle/>
          <a:p>
            <a:endParaRPr lang="zh-CN" altLang="en-US"/>
          </a:p>
        </p:txBody>
      </p:sp>
      <p:sp>
        <p:nvSpPr>
          <p:cNvPr id="3076" name="Text Box 3"/>
          <p:cNvSpPr txBox="1">
            <a:spLocks noChangeArrowheads="1"/>
          </p:cNvSpPr>
          <p:nvPr/>
        </p:nvSpPr>
        <p:spPr bwMode="auto">
          <a:xfrm>
            <a:off x="5816600" y="588963"/>
            <a:ext cx="3048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fr-FR" altLang="zh-CN" sz="1600" dirty="0" smtClean="0">
                <a:solidFill>
                  <a:srgbClr val="FFFFFF"/>
                </a:solidFill>
                <a:latin typeface="DIN-Bold" charset="0"/>
              </a:rPr>
              <a:t>Plateforme Etudes en France</a:t>
            </a:r>
          </a:p>
          <a:p>
            <a:pPr algn="ctr" eaLnBrk="1" hangingPunct="1">
              <a:spcBef>
                <a:spcPct val="0"/>
              </a:spcBef>
              <a:buClrTx/>
              <a:buFontTx/>
              <a:buNone/>
            </a:pPr>
            <a:r>
              <a:rPr lang="fr-FR" altLang="zh-CN" sz="1600" dirty="0">
                <a:solidFill>
                  <a:srgbClr val="FFFFFF"/>
                </a:solidFill>
                <a:latin typeface="DIN-Bold" charset="0"/>
              </a:rPr>
              <a:t>Etudes en France </a:t>
            </a:r>
            <a:r>
              <a:rPr lang="zh-CN" altLang="fr-FR" sz="1600" dirty="0">
                <a:solidFill>
                  <a:srgbClr val="FFFFFF"/>
                </a:solidFill>
                <a:latin typeface="汉仪中黑简" panose="02010609000101010101" pitchFamily="49" charset="-122"/>
                <a:ea typeface="汉仪中黑简" panose="02010609000101010101" pitchFamily="49" charset="-122"/>
              </a:rPr>
              <a:t>网站介</a:t>
            </a:r>
            <a:r>
              <a:rPr lang="zh-CN" altLang="fr-FR" sz="1600" dirty="0" smtClean="0">
                <a:solidFill>
                  <a:srgbClr val="FFFFFF"/>
                </a:solidFill>
                <a:latin typeface="汉仪中黑简" panose="02010609000101010101" pitchFamily="49" charset="-122"/>
                <a:ea typeface="汉仪中黑简" panose="02010609000101010101" pitchFamily="49" charset="-122"/>
              </a:rPr>
              <a:t>绍</a:t>
            </a:r>
            <a:endParaRPr lang="zh-CN" altLang="fr-FR" sz="1600" dirty="0">
              <a:solidFill>
                <a:srgbClr val="FFFFFF"/>
              </a:solidFill>
              <a:latin typeface="汉仪中黑简" panose="02010609000101010101" pitchFamily="49" charset="-122"/>
              <a:ea typeface="汉仪中黑简" panose="02010609000101010101" pitchFamily="49" charset="-122"/>
            </a:endParaRPr>
          </a:p>
        </p:txBody>
      </p:sp>
      <p:pic>
        <p:nvPicPr>
          <p:cNvPr id="30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0162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8" name="Line 5"/>
          <p:cNvSpPr>
            <a:spLocks noChangeShapeType="1"/>
          </p:cNvSpPr>
          <p:nvPr/>
        </p:nvSpPr>
        <p:spPr bwMode="auto">
          <a:xfrm>
            <a:off x="250825" y="1262063"/>
            <a:ext cx="53371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3079" name="Line 6"/>
          <p:cNvSpPr>
            <a:spLocks noChangeShapeType="1"/>
          </p:cNvSpPr>
          <p:nvPr/>
        </p:nvSpPr>
        <p:spPr bwMode="auto">
          <a:xfrm>
            <a:off x="250825" y="6367463"/>
            <a:ext cx="85629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19725"/>
            <a:ext cx="1080120" cy="501988"/>
          </a:xfrm>
          <a:prstGeom prst="rect">
            <a:avLst/>
          </a:prstGeom>
        </p:spPr>
      </p:pic>
      <p:grpSp>
        <p:nvGrpSpPr>
          <p:cNvPr id="19" name="Groupe 18"/>
          <p:cNvGrpSpPr>
            <a:grpSpLocks noChangeAspect="1"/>
          </p:cNvGrpSpPr>
          <p:nvPr/>
        </p:nvGrpSpPr>
        <p:grpSpPr>
          <a:xfrm>
            <a:off x="900392" y="2880773"/>
            <a:ext cx="7200000" cy="1814791"/>
            <a:chOff x="3491880" y="1889214"/>
            <a:chExt cx="5480110" cy="1323762"/>
          </a:xfrm>
        </p:grpSpPr>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3940"/>
            <a:stretch/>
          </p:blipFill>
          <p:spPr bwMode="auto">
            <a:xfrm>
              <a:off x="3491880" y="1916832"/>
              <a:ext cx="548011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llipse 12"/>
            <p:cNvSpPr/>
            <p:nvPr/>
          </p:nvSpPr>
          <p:spPr>
            <a:xfrm>
              <a:off x="3724676" y="1889214"/>
              <a:ext cx="163435"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 name="ZoneTexte 23"/>
          <p:cNvSpPr txBox="1"/>
          <p:nvPr/>
        </p:nvSpPr>
        <p:spPr>
          <a:xfrm>
            <a:off x="207328" y="1412776"/>
            <a:ext cx="8902105" cy="523220"/>
          </a:xfrm>
          <a:prstGeom prst="rect">
            <a:avLst/>
          </a:prstGeom>
          <a:noFill/>
        </p:spPr>
        <p:txBody>
          <a:bodyPr wrap="square" rtlCol="0">
            <a:spAutoFit/>
          </a:bodyPr>
          <a:lstStyle/>
          <a:p>
            <a:r>
              <a:rPr lang="fr-FR" sz="1400" b="1" dirty="0" smtClean="0">
                <a:solidFill>
                  <a:srgbClr val="0070C0"/>
                </a:solidFill>
              </a:rPr>
              <a:t>Choisissez </a:t>
            </a:r>
            <a:r>
              <a:rPr lang="fr-FR" sz="1400" b="1" dirty="0" smtClean="0">
                <a:solidFill>
                  <a:srgbClr val="0070C0"/>
                </a:solidFill>
              </a:rPr>
              <a:t>la langue dans laquelle vous souhaitez remplir votre dossier   </a:t>
            </a:r>
          </a:p>
          <a:p>
            <a:r>
              <a:rPr lang="zh-CN" altLang="fr-FR" sz="1400" b="1" dirty="0" smtClean="0">
                <a:solidFill>
                  <a:srgbClr val="0070C0"/>
                </a:solidFill>
                <a:latin typeface="汉仪中黑简" panose="02010609000101010101" pitchFamily="49" charset="-122"/>
                <a:ea typeface="汉仪中黑简" panose="02010609000101010101" pitchFamily="49" charset="-122"/>
              </a:rPr>
              <a:t>选</a:t>
            </a:r>
            <a:r>
              <a:rPr lang="zh-CN" altLang="fr-FR" sz="1400" b="1" dirty="0" smtClean="0">
                <a:solidFill>
                  <a:srgbClr val="0070C0"/>
                </a:solidFill>
                <a:latin typeface="汉仪中黑简" panose="02010609000101010101" pitchFamily="49" charset="-122"/>
                <a:ea typeface="汉仪中黑简" panose="02010609000101010101" pitchFamily="49" charset="-122"/>
              </a:rPr>
              <a:t>择填写资料所用的语言</a:t>
            </a:r>
            <a:endParaRPr lang="fr-FR" sz="1400" b="1" dirty="0">
              <a:solidFill>
                <a:srgbClr val="0070C0"/>
              </a:solidFill>
              <a:latin typeface="汉仪中黑简" panose="02010609000101010101" pitchFamily="49" charset="-122"/>
              <a:ea typeface="汉仪中黑简" panose="02010609000101010101" pitchFamily="49" charset="-122"/>
            </a:endParaRPr>
          </a:p>
        </p:txBody>
      </p:sp>
    </p:spTree>
    <p:extLst>
      <p:ext uri="{BB962C8B-B14F-4D97-AF65-F5344CB8AC3E}">
        <p14:creationId xmlns:p14="http://schemas.microsoft.com/office/powerpoint/2010/main" val="8166776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5816600" y="690563"/>
            <a:ext cx="3327400" cy="498475"/>
          </a:xfrm>
          <a:prstGeom prst="rect">
            <a:avLst/>
          </a:prstGeom>
          <a:solidFill>
            <a:srgbClr val="0082C7"/>
          </a:solidFill>
          <a:ln w="9360">
            <a:noFill/>
            <a:miter lim="800000"/>
            <a:headEnd/>
            <a:tailEnd/>
          </a:ln>
        </p:spPr>
        <p:txBody>
          <a:bodyPr wrap="none" anchor="ctr"/>
          <a:lstStyle/>
          <a:p>
            <a:endParaRPr lang="zh-CN" altLang="en-US"/>
          </a:p>
        </p:txBody>
      </p:sp>
      <p:sp>
        <p:nvSpPr>
          <p:cNvPr id="3076" name="Text Box 3"/>
          <p:cNvSpPr txBox="1">
            <a:spLocks noChangeArrowheads="1"/>
          </p:cNvSpPr>
          <p:nvPr/>
        </p:nvSpPr>
        <p:spPr bwMode="auto">
          <a:xfrm>
            <a:off x="5816600" y="588963"/>
            <a:ext cx="3048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fr-FR" altLang="zh-CN" sz="1600" dirty="0" smtClean="0">
                <a:solidFill>
                  <a:srgbClr val="FFFFFF"/>
                </a:solidFill>
                <a:latin typeface="DIN-Bold" charset="0"/>
              </a:rPr>
              <a:t>Plateforme </a:t>
            </a:r>
            <a:r>
              <a:rPr lang="fr-FR" altLang="zh-CN" sz="1600" i="1" dirty="0" smtClean="0">
                <a:solidFill>
                  <a:srgbClr val="FFFFFF"/>
                </a:solidFill>
                <a:latin typeface="DIN-Bold" charset="0"/>
              </a:rPr>
              <a:t>Etudes en France</a:t>
            </a:r>
          </a:p>
          <a:p>
            <a:pPr algn="ctr" eaLnBrk="1" hangingPunct="1">
              <a:spcBef>
                <a:spcPct val="0"/>
              </a:spcBef>
              <a:buClrTx/>
              <a:buFontTx/>
              <a:buNone/>
            </a:pPr>
            <a:r>
              <a:rPr lang="fr-FR" altLang="zh-CN" sz="1600" i="1" dirty="0">
                <a:solidFill>
                  <a:srgbClr val="FFFFFF"/>
                </a:solidFill>
                <a:latin typeface="DIN-Bold" charset="0"/>
              </a:rPr>
              <a:t>Etudes en France </a:t>
            </a:r>
            <a:r>
              <a:rPr lang="zh-CN" altLang="fr-FR" sz="1600" dirty="0">
                <a:solidFill>
                  <a:srgbClr val="FFFFFF"/>
                </a:solidFill>
                <a:latin typeface="汉仪中黑简" panose="02010609000101010101" pitchFamily="49" charset="-122"/>
                <a:ea typeface="汉仪中黑简" panose="02010609000101010101" pitchFamily="49" charset="-122"/>
              </a:rPr>
              <a:t>网站</a:t>
            </a:r>
            <a:r>
              <a:rPr lang="zh-CN" altLang="fr-FR" sz="1600" dirty="0" smtClean="0">
                <a:solidFill>
                  <a:srgbClr val="FFFFFF"/>
                </a:solidFill>
                <a:latin typeface="汉仪中黑简" panose="02010609000101010101" pitchFamily="49" charset="-122"/>
                <a:ea typeface="汉仪中黑简" panose="02010609000101010101" pitchFamily="49" charset="-122"/>
              </a:rPr>
              <a:t>介绍</a:t>
            </a:r>
          </a:p>
        </p:txBody>
      </p:sp>
      <p:pic>
        <p:nvPicPr>
          <p:cNvPr id="30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0162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8" name="Line 5"/>
          <p:cNvSpPr>
            <a:spLocks noChangeShapeType="1"/>
          </p:cNvSpPr>
          <p:nvPr/>
        </p:nvSpPr>
        <p:spPr bwMode="auto">
          <a:xfrm>
            <a:off x="250825" y="1262063"/>
            <a:ext cx="53371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19725"/>
            <a:ext cx="1080120" cy="501988"/>
          </a:xfrm>
          <a:prstGeom prst="rect">
            <a:avLst/>
          </a:prstGeom>
        </p:spPr>
      </p:pic>
      <p:sp>
        <p:nvSpPr>
          <p:cNvPr id="44" name="ZoneTexte 43"/>
          <p:cNvSpPr txBox="1"/>
          <p:nvPr/>
        </p:nvSpPr>
        <p:spPr>
          <a:xfrm>
            <a:off x="241895" y="1412776"/>
            <a:ext cx="3686939" cy="523220"/>
          </a:xfrm>
          <a:prstGeom prst="rect">
            <a:avLst/>
          </a:prstGeom>
          <a:noFill/>
        </p:spPr>
        <p:txBody>
          <a:bodyPr wrap="square" rtlCol="0">
            <a:spAutoFit/>
          </a:bodyPr>
          <a:lstStyle/>
          <a:p>
            <a:r>
              <a:rPr lang="fr-FR" sz="1400" b="1" dirty="0" smtClean="0">
                <a:solidFill>
                  <a:srgbClr val="0070C0"/>
                </a:solidFill>
              </a:rPr>
              <a:t>Remplissez </a:t>
            </a:r>
            <a:r>
              <a:rPr lang="fr-FR" sz="1400" b="1" dirty="0" smtClean="0">
                <a:solidFill>
                  <a:srgbClr val="0070C0"/>
                </a:solidFill>
              </a:rPr>
              <a:t>les champs entourés en rouge</a:t>
            </a:r>
          </a:p>
          <a:p>
            <a:r>
              <a:rPr lang="zh-CN" altLang="fr-FR" sz="1400" b="1" dirty="0" smtClean="0">
                <a:solidFill>
                  <a:srgbClr val="0070C0"/>
                </a:solidFill>
                <a:latin typeface="汉仪中黑简" panose="02010609000101010101" pitchFamily="49" charset="-122"/>
                <a:ea typeface="汉仪中黑简" panose="02010609000101010101" pitchFamily="49" charset="-122"/>
              </a:rPr>
              <a:t>红</a:t>
            </a:r>
            <a:r>
              <a:rPr lang="zh-CN" altLang="fr-FR" sz="1400" b="1" dirty="0" smtClean="0">
                <a:solidFill>
                  <a:srgbClr val="0070C0"/>
                </a:solidFill>
                <a:latin typeface="汉仪中黑简" panose="02010609000101010101" pitchFamily="49" charset="-122"/>
                <a:ea typeface="汉仪中黑简" panose="02010609000101010101" pitchFamily="49" charset="-122"/>
              </a:rPr>
              <a:t>圈内所有的信息都需要填写 </a:t>
            </a:r>
            <a:endParaRPr lang="fr-FR" sz="1400" b="1" dirty="0">
              <a:solidFill>
                <a:srgbClr val="0070C0"/>
              </a:solidFill>
              <a:latin typeface="汉仪中黑简" panose="02010609000101010101" pitchFamily="49" charset="-122"/>
              <a:ea typeface="汉仪中黑简" panose="02010609000101010101" pitchFamily="49" charset="-122"/>
            </a:endParaRPr>
          </a:p>
        </p:txBody>
      </p:sp>
      <p:grpSp>
        <p:nvGrpSpPr>
          <p:cNvPr id="45" name="Groupe 44"/>
          <p:cNvGrpSpPr/>
          <p:nvPr/>
        </p:nvGrpSpPr>
        <p:grpSpPr>
          <a:xfrm>
            <a:off x="250825" y="1413153"/>
            <a:ext cx="8562975" cy="5068653"/>
            <a:chOff x="250825" y="1548677"/>
            <a:chExt cx="8562975" cy="5068653"/>
          </a:xfrm>
        </p:grpSpPr>
        <p:pic>
          <p:nvPicPr>
            <p:cNvPr id="35" name="Imag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1548677"/>
              <a:ext cx="4889872" cy="5068653"/>
            </a:xfrm>
            <a:prstGeom prst="rect">
              <a:avLst/>
            </a:prstGeom>
          </p:spPr>
        </p:pic>
        <p:sp>
          <p:nvSpPr>
            <p:cNvPr id="3079" name="Line 6"/>
            <p:cNvSpPr>
              <a:spLocks noChangeShapeType="1"/>
            </p:cNvSpPr>
            <p:nvPr/>
          </p:nvSpPr>
          <p:spPr bwMode="auto">
            <a:xfrm>
              <a:off x="250825" y="6367463"/>
              <a:ext cx="85629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cxnSp>
          <p:nvCxnSpPr>
            <p:cNvPr id="4" name="Connecteur droit avec flèche 3"/>
            <p:cNvCxnSpPr/>
            <p:nvPr/>
          </p:nvCxnSpPr>
          <p:spPr>
            <a:xfrm>
              <a:off x="3203848" y="5634545"/>
              <a:ext cx="720080" cy="3782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470248" y="3159947"/>
              <a:ext cx="2913620" cy="461665"/>
            </a:xfrm>
            <a:prstGeom prst="rect">
              <a:avLst/>
            </a:prstGeom>
            <a:solidFill>
              <a:schemeClr val="bg1"/>
            </a:solidFill>
            <a:ln w="25400">
              <a:solidFill>
                <a:srgbClr val="FF0000"/>
              </a:solidFill>
            </a:ln>
          </p:spPr>
          <p:txBody>
            <a:bodyPr wrap="square" rtlCol="0">
              <a:spAutoFit/>
            </a:bodyPr>
            <a:lstStyle>
              <a:defPPr>
                <a:defRPr lang="fr-FR"/>
              </a:defPPr>
              <a:lvl1pPr>
                <a:defRPr sz="1200" b="1" u="sng">
                  <a:solidFill>
                    <a:srgbClr val="FF0000"/>
                  </a:solidFill>
                </a:defRPr>
              </a:lvl1pPr>
            </a:lstStyle>
            <a:p>
              <a:r>
                <a:rPr lang="fr-FR" b="0" u="none" dirty="0" smtClean="0">
                  <a:solidFill>
                    <a:schemeClr val="tx1"/>
                  </a:solidFill>
                </a:rPr>
                <a:t>Vous devez renseigner votre carte d’identité</a:t>
              </a:r>
            </a:p>
            <a:p>
              <a:r>
                <a:rPr lang="fr-FR" b="0" u="none" dirty="0" smtClean="0">
                  <a:solidFill>
                    <a:schemeClr val="tx1"/>
                  </a:solidFill>
                </a:rPr>
                <a:t> </a:t>
              </a:r>
              <a:r>
                <a:rPr lang="zh-CN" altLang="fr-FR" b="0" u="none" dirty="0" smtClean="0">
                  <a:solidFill>
                    <a:schemeClr val="tx1"/>
                  </a:solidFill>
                </a:rPr>
                <a:t>请尽量使用身份证填写</a:t>
              </a:r>
              <a:endParaRPr lang="fr-FR" b="0" u="none" dirty="0">
                <a:solidFill>
                  <a:schemeClr val="tx1"/>
                </a:solidFill>
              </a:endParaRPr>
            </a:p>
          </p:txBody>
        </p:sp>
        <p:cxnSp>
          <p:nvCxnSpPr>
            <p:cNvPr id="38" name="Connecteur droit avec flèche 37"/>
            <p:cNvCxnSpPr>
              <a:stCxn id="37" idx="3"/>
            </p:cNvCxnSpPr>
            <p:nvPr/>
          </p:nvCxnSpPr>
          <p:spPr>
            <a:xfrm>
              <a:off x="3383868" y="3390780"/>
              <a:ext cx="2035410" cy="17210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4" name="ZoneTexte 23"/>
          <p:cNvSpPr txBox="1"/>
          <p:nvPr/>
        </p:nvSpPr>
        <p:spPr>
          <a:xfrm>
            <a:off x="218220" y="4298692"/>
            <a:ext cx="3417676" cy="1200329"/>
          </a:xfrm>
          <a:prstGeom prst="rect">
            <a:avLst/>
          </a:prstGeom>
          <a:solidFill>
            <a:schemeClr val="bg1"/>
          </a:solidFill>
          <a:ln w="25400">
            <a:solidFill>
              <a:srgbClr val="FF0000"/>
            </a:solidFill>
          </a:ln>
        </p:spPr>
        <p:txBody>
          <a:bodyPr wrap="square" rtlCol="0">
            <a:spAutoFit/>
          </a:bodyPr>
          <a:lstStyle>
            <a:defPPr>
              <a:defRPr lang="fr-FR"/>
            </a:defPPr>
            <a:lvl1pPr>
              <a:defRPr sz="1200"/>
            </a:lvl1pPr>
          </a:lstStyle>
          <a:p>
            <a:r>
              <a:rPr lang="fr-FR" b="1" u="sng" dirty="0" smtClean="0">
                <a:solidFill>
                  <a:srgbClr val="FF0000"/>
                </a:solidFill>
              </a:rPr>
              <a:t>Attention</a:t>
            </a:r>
            <a:r>
              <a:rPr lang="fr-FR" b="1" dirty="0" smtClean="0">
                <a:solidFill>
                  <a:srgbClr val="FF0000"/>
                </a:solidFill>
              </a:rPr>
              <a:t> :  </a:t>
            </a:r>
            <a:r>
              <a:rPr lang="fr-FR" dirty="0" smtClean="0"/>
              <a:t>Afin </a:t>
            </a:r>
            <a:r>
              <a:rPr lang="fr-FR" dirty="0"/>
              <a:t>de recevoir toutes les informations concernant votre dossier </a:t>
            </a:r>
            <a:r>
              <a:rPr lang="fr-FR" dirty="0" smtClean="0"/>
              <a:t>et les </a:t>
            </a:r>
            <a:r>
              <a:rPr lang="fr-FR" dirty="0"/>
              <a:t>activités de Campus France,  il est </a:t>
            </a:r>
            <a:r>
              <a:rPr lang="fr-FR" dirty="0" smtClean="0"/>
              <a:t>conseillé de cocher les 3 cases</a:t>
            </a:r>
          </a:p>
          <a:p>
            <a:r>
              <a:rPr lang="fr-FR" dirty="0" smtClean="0"/>
              <a:t> </a:t>
            </a:r>
            <a:r>
              <a:rPr lang="zh-CN" altLang="fr-FR" dirty="0" smtClean="0"/>
              <a:t>注意：为了能及时收到与您申请材料和法国高等教育署各项活动相关的信息，我们建议您将这三个格子都打勾。</a:t>
            </a:r>
            <a:endParaRPr lang="fr-FR" dirty="0"/>
          </a:p>
        </p:txBody>
      </p:sp>
    </p:spTree>
    <p:extLst>
      <p:ext uri="{BB962C8B-B14F-4D97-AF65-F5344CB8AC3E}">
        <p14:creationId xmlns:p14="http://schemas.microsoft.com/office/powerpoint/2010/main" val="23286433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5816600" y="690563"/>
            <a:ext cx="3327400" cy="498475"/>
          </a:xfrm>
          <a:prstGeom prst="rect">
            <a:avLst/>
          </a:prstGeom>
          <a:solidFill>
            <a:srgbClr val="0082C7"/>
          </a:solidFill>
          <a:ln w="9360">
            <a:noFill/>
            <a:miter lim="800000"/>
            <a:headEnd/>
            <a:tailEnd/>
          </a:ln>
        </p:spPr>
        <p:txBody>
          <a:bodyPr wrap="none" anchor="ctr"/>
          <a:lstStyle/>
          <a:p>
            <a:endParaRPr lang="zh-CN" altLang="en-US"/>
          </a:p>
        </p:txBody>
      </p:sp>
      <p:sp>
        <p:nvSpPr>
          <p:cNvPr id="3076" name="Text Box 3"/>
          <p:cNvSpPr txBox="1">
            <a:spLocks noChangeArrowheads="1"/>
          </p:cNvSpPr>
          <p:nvPr/>
        </p:nvSpPr>
        <p:spPr bwMode="auto">
          <a:xfrm>
            <a:off x="5816600" y="588963"/>
            <a:ext cx="3048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fr-FR" altLang="zh-CN" sz="1600" dirty="0" smtClean="0">
                <a:solidFill>
                  <a:srgbClr val="FFFFFF"/>
                </a:solidFill>
                <a:latin typeface="DIN-Bold" charset="0"/>
              </a:rPr>
              <a:t>Plateforme Etudes en France</a:t>
            </a:r>
          </a:p>
          <a:p>
            <a:pPr algn="ctr" eaLnBrk="1" hangingPunct="1">
              <a:spcBef>
                <a:spcPct val="0"/>
              </a:spcBef>
              <a:buClrTx/>
              <a:buFontTx/>
              <a:buNone/>
            </a:pPr>
            <a:r>
              <a:rPr lang="fr-FR" altLang="zh-CN" sz="1600" dirty="0">
                <a:solidFill>
                  <a:srgbClr val="FFFFFF"/>
                </a:solidFill>
                <a:latin typeface="DIN-Bold" charset="0"/>
              </a:rPr>
              <a:t>Etudes en France </a:t>
            </a:r>
            <a:r>
              <a:rPr lang="zh-CN" altLang="fr-FR" sz="1600" dirty="0">
                <a:solidFill>
                  <a:srgbClr val="FFFFFF"/>
                </a:solidFill>
                <a:latin typeface="汉仪中黑简" panose="02010609000101010101" pitchFamily="49" charset="-122"/>
                <a:ea typeface="汉仪中黑简" panose="02010609000101010101" pitchFamily="49" charset="-122"/>
              </a:rPr>
              <a:t>网站介</a:t>
            </a:r>
            <a:r>
              <a:rPr lang="zh-CN" altLang="fr-FR" sz="1600" dirty="0" smtClean="0">
                <a:solidFill>
                  <a:srgbClr val="FFFFFF"/>
                </a:solidFill>
                <a:latin typeface="汉仪中黑简" panose="02010609000101010101" pitchFamily="49" charset="-122"/>
                <a:ea typeface="汉仪中黑简" panose="02010609000101010101" pitchFamily="49" charset="-122"/>
              </a:rPr>
              <a:t>绍</a:t>
            </a:r>
            <a:endParaRPr lang="zh-CN" altLang="fr-FR" sz="1600" dirty="0">
              <a:solidFill>
                <a:srgbClr val="FFFFFF"/>
              </a:solidFill>
              <a:latin typeface="汉仪中黑简" panose="02010609000101010101" pitchFamily="49" charset="-122"/>
              <a:ea typeface="汉仪中黑简" panose="02010609000101010101" pitchFamily="49" charset="-122"/>
            </a:endParaRPr>
          </a:p>
        </p:txBody>
      </p:sp>
      <p:pic>
        <p:nvPicPr>
          <p:cNvPr id="30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0162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8" name="Line 5"/>
          <p:cNvSpPr>
            <a:spLocks noChangeShapeType="1"/>
          </p:cNvSpPr>
          <p:nvPr/>
        </p:nvSpPr>
        <p:spPr bwMode="auto">
          <a:xfrm>
            <a:off x="250825" y="1262063"/>
            <a:ext cx="53371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3079" name="Line 6"/>
          <p:cNvSpPr>
            <a:spLocks noChangeShapeType="1"/>
          </p:cNvSpPr>
          <p:nvPr/>
        </p:nvSpPr>
        <p:spPr bwMode="auto">
          <a:xfrm>
            <a:off x="250825" y="6367463"/>
            <a:ext cx="85629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19725"/>
            <a:ext cx="1080120" cy="501988"/>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44" y="3068960"/>
            <a:ext cx="8280000" cy="1536079"/>
          </a:xfrm>
          <a:prstGeom prst="rect">
            <a:avLst/>
          </a:prstGeom>
        </p:spPr>
      </p:pic>
      <p:sp>
        <p:nvSpPr>
          <p:cNvPr id="17" name="ZoneTexte 16"/>
          <p:cNvSpPr txBox="1"/>
          <p:nvPr/>
        </p:nvSpPr>
        <p:spPr>
          <a:xfrm>
            <a:off x="241895" y="1412776"/>
            <a:ext cx="8622705" cy="738664"/>
          </a:xfrm>
          <a:prstGeom prst="rect">
            <a:avLst/>
          </a:prstGeom>
          <a:noFill/>
        </p:spPr>
        <p:txBody>
          <a:bodyPr wrap="square" rtlCol="0">
            <a:spAutoFit/>
          </a:bodyPr>
          <a:lstStyle/>
          <a:p>
            <a:r>
              <a:rPr lang="fr-FR" sz="1400" b="1" dirty="0" smtClean="0">
                <a:solidFill>
                  <a:srgbClr val="0070C0"/>
                </a:solidFill>
              </a:rPr>
              <a:t>Après </a:t>
            </a:r>
            <a:r>
              <a:rPr lang="fr-FR" sz="1400" b="1" dirty="0" smtClean="0">
                <a:solidFill>
                  <a:srgbClr val="0070C0"/>
                </a:solidFill>
              </a:rPr>
              <a:t>avoir validé votre formulaire, </a:t>
            </a:r>
            <a:r>
              <a:rPr lang="fr-FR" sz="1400" b="1" dirty="0">
                <a:solidFill>
                  <a:srgbClr val="0070C0"/>
                </a:solidFill>
              </a:rPr>
              <a:t>vous recevrez un message de confirmation dans </a:t>
            </a:r>
            <a:r>
              <a:rPr lang="fr-FR" sz="1400" b="1" dirty="0" smtClean="0">
                <a:solidFill>
                  <a:srgbClr val="0070C0"/>
                </a:solidFill>
              </a:rPr>
              <a:t>votre boite email</a:t>
            </a:r>
          </a:p>
          <a:p>
            <a:r>
              <a:rPr lang="zh-CN" altLang="fr-FR" sz="1400" b="1" dirty="0" smtClean="0">
                <a:solidFill>
                  <a:srgbClr val="0070C0"/>
                </a:solidFill>
                <a:latin typeface="汉仪中黑简" panose="02010609000101010101" pitchFamily="49" charset="-122"/>
                <a:ea typeface="汉仪中黑简" panose="02010609000101010101" pitchFamily="49" charset="-122"/>
              </a:rPr>
              <a:t>确</a:t>
            </a:r>
            <a:r>
              <a:rPr lang="zh-CN" altLang="fr-FR" sz="1400" b="1" dirty="0" smtClean="0">
                <a:solidFill>
                  <a:srgbClr val="0070C0"/>
                </a:solidFill>
                <a:latin typeface="汉仪中黑简" panose="02010609000101010101" pitchFamily="49" charset="-122"/>
                <a:ea typeface="汉仪中黑简" panose="02010609000101010101" pitchFamily="49" charset="-122"/>
              </a:rPr>
              <a:t>认好您的表格以后，一封确认邮件将发到您表格内所填写的邮箱中</a:t>
            </a:r>
            <a:endParaRPr lang="fr-FR" sz="1400" b="1" dirty="0">
              <a:solidFill>
                <a:srgbClr val="0070C0"/>
              </a:solidFill>
              <a:latin typeface="汉仪中黑简" panose="02010609000101010101" pitchFamily="49" charset="-122"/>
              <a:ea typeface="汉仪中黑简" panose="02010609000101010101" pitchFamily="49" charset="-122"/>
            </a:endParaRPr>
          </a:p>
          <a:p>
            <a:r>
              <a:rPr lang="fr-FR" sz="1400" b="1" dirty="0">
                <a:solidFill>
                  <a:srgbClr val="0070C0"/>
                </a:solidFill>
                <a:latin typeface="汉仪中黑简" panose="02010609000101010101" pitchFamily="49" charset="-122"/>
                <a:ea typeface="汉仪中黑简" panose="02010609000101010101" pitchFamily="49" charset="-122"/>
              </a:rPr>
              <a:t> </a:t>
            </a:r>
          </a:p>
        </p:txBody>
      </p:sp>
    </p:spTree>
    <p:extLst>
      <p:ext uri="{BB962C8B-B14F-4D97-AF65-F5344CB8AC3E}">
        <p14:creationId xmlns:p14="http://schemas.microsoft.com/office/powerpoint/2010/main" val="35960369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5816600" y="690563"/>
            <a:ext cx="3327400" cy="498475"/>
          </a:xfrm>
          <a:prstGeom prst="rect">
            <a:avLst/>
          </a:prstGeom>
          <a:solidFill>
            <a:srgbClr val="0082C7"/>
          </a:solidFill>
          <a:ln w="9360">
            <a:noFill/>
            <a:miter lim="800000"/>
            <a:headEnd/>
            <a:tailEnd/>
          </a:ln>
        </p:spPr>
        <p:txBody>
          <a:bodyPr wrap="none" anchor="ctr"/>
          <a:lstStyle/>
          <a:p>
            <a:endParaRPr lang="zh-CN" altLang="en-US"/>
          </a:p>
        </p:txBody>
      </p:sp>
      <p:sp>
        <p:nvSpPr>
          <p:cNvPr id="3076" name="Text Box 3"/>
          <p:cNvSpPr txBox="1">
            <a:spLocks noChangeArrowheads="1"/>
          </p:cNvSpPr>
          <p:nvPr/>
        </p:nvSpPr>
        <p:spPr bwMode="auto">
          <a:xfrm>
            <a:off x="5816600" y="588963"/>
            <a:ext cx="3048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fr-FR" altLang="zh-CN" sz="1600" dirty="0" smtClean="0">
                <a:solidFill>
                  <a:srgbClr val="FFFFFF"/>
                </a:solidFill>
                <a:latin typeface="DIN-Bold" charset="0"/>
              </a:rPr>
              <a:t>Plateforme Etudes en France</a:t>
            </a:r>
          </a:p>
          <a:p>
            <a:pPr algn="ctr" eaLnBrk="1" hangingPunct="1">
              <a:spcBef>
                <a:spcPct val="0"/>
              </a:spcBef>
              <a:buClrTx/>
              <a:buFontTx/>
              <a:buNone/>
            </a:pPr>
            <a:r>
              <a:rPr lang="fr-FR" altLang="zh-CN" sz="1600" dirty="0">
                <a:solidFill>
                  <a:srgbClr val="FFFFFF"/>
                </a:solidFill>
                <a:latin typeface="DIN-Bold" charset="0"/>
              </a:rPr>
              <a:t>Etudes en France </a:t>
            </a:r>
            <a:r>
              <a:rPr lang="zh-CN" altLang="fr-FR" sz="1600" dirty="0">
                <a:solidFill>
                  <a:srgbClr val="FFFFFF"/>
                </a:solidFill>
                <a:latin typeface="汉仪中黑简" panose="02010609000101010101" pitchFamily="49" charset="-122"/>
                <a:ea typeface="汉仪中黑简" panose="02010609000101010101" pitchFamily="49" charset="-122"/>
              </a:rPr>
              <a:t>网站介</a:t>
            </a:r>
            <a:r>
              <a:rPr lang="zh-CN" altLang="fr-FR" sz="1600" dirty="0" smtClean="0">
                <a:solidFill>
                  <a:srgbClr val="FFFFFF"/>
                </a:solidFill>
                <a:latin typeface="汉仪中黑简" panose="02010609000101010101" pitchFamily="49" charset="-122"/>
                <a:ea typeface="汉仪中黑简" panose="02010609000101010101" pitchFamily="49" charset="-122"/>
              </a:rPr>
              <a:t>绍</a:t>
            </a:r>
            <a:endParaRPr lang="zh-CN" altLang="fr-FR" sz="1600" dirty="0">
              <a:solidFill>
                <a:srgbClr val="FFFFFF"/>
              </a:solidFill>
              <a:latin typeface="汉仪中黑简" panose="02010609000101010101" pitchFamily="49" charset="-122"/>
              <a:ea typeface="汉仪中黑简" panose="02010609000101010101" pitchFamily="49" charset="-122"/>
            </a:endParaRPr>
          </a:p>
        </p:txBody>
      </p:sp>
      <p:pic>
        <p:nvPicPr>
          <p:cNvPr id="30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0162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8" name="Line 5"/>
          <p:cNvSpPr>
            <a:spLocks noChangeShapeType="1"/>
          </p:cNvSpPr>
          <p:nvPr/>
        </p:nvSpPr>
        <p:spPr bwMode="auto">
          <a:xfrm>
            <a:off x="250825" y="1262063"/>
            <a:ext cx="53371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3079" name="Line 6"/>
          <p:cNvSpPr>
            <a:spLocks noChangeShapeType="1"/>
          </p:cNvSpPr>
          <p:nvPr/>
        </p:nvSpPr>
        <p:spPr bwMode="auto">
          <a:xfrm>
            <a:off x="250825" y="6367463"/>
            <a:ext cx="85629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19725"/>
            <a:ext cx="1080120" cy="501988"/>
          </a:xfrm>
          <a:prstGeom prst="rect">
            <a:avLst/>
          </a:prstGeom>
        </p:spPr>
      </p:pic>
      <p:sp>
        <p:nvSpPr>
          <p:cNvPr id="9" name="ZoneTexte 8"/>
          <p:cNvSpPr txBox="1"/>
          <p:nvPr/>
        </p:nvSpPr>
        <p:spPr>
          <a:xfrm>
            <a:off x="241895" y="1433936"/>
            <a:ext cx="8506569" cy="523220"/>
          </a:xfrm>
          <a:prstGeom prst="rect">
            <a:avLst/>
          </a:prstGeom>
          <a:noFill/>
        </p:spPr>
        <p:txBody>
          <a:bodyPr wrap="square" rtlCol="0">
            <a:spAutoFit/>
          </a:bodyPr>
          <a:lstStyle/>
          <a:p>
            <a:r>
              <a:rPr lang="fr-FR" sz="1400" b="1" dirty="0" smtClean="0">
                <a:solidFill>
                  <a:srgbClr val="0070C0"/>
                </a:solidFill>
              </a:rPr>
              <a:t>Cliquez </a:t>
            </a:r>
            <a:r>
              <a:rPr lang="fr-FR" sz="1400" b="1" dirty="0">
                <a:solidFill>
                  <a:srgbClr val="0070C0"/>
                </a:solidFill>
              </a:rPr>
              <a:t>sur le lien donné pour confirmer votre adresse </a:t>
            </a:r>
            <a:r>
              <a:rPr lang="fr-FR" sz="1400" b="1" dirty="0" smtClean="0">
                <a:solidFill>
                  <a:srgbClr val="0070C0"/>
                </a:solidFill>
              </a:rPr>
              <a:t>email </a:t>
            </a:r>
          </a:p>
          <a:p>
            <a:r>
              <a:rPr lang="zh-CN" altLang="fr-FR" sz="1400" b="1" dirty="0" smtClean="0">
                <a:solidFill>
                  <a:srgbClr val="0070C0"/>
                </a:solidFill>
                <a:latin typeface="汉仪中黑简" panose="02010609000101010101" pitchFamily="49" charset="-122"/>
                <a:ea typeface="汉仪中黑简" panose="02010609000101010101" pitchFamily="49" charset="-122"/>
              </a:rPr>
              <a:t>点</a:t>
            </a:r>
            <a:r>
              <a:rPr lang="zh-CN" altLang="fr-FR" sz="1400" b="1" dirty="0" smtClean="0">
                <a:solidFill>
                  <a:srgbClr val="0070C0"/>
                </a:solidFill>
                <a:latin typeface="汉仪中黑简" panose="02010609000101010101" pitchFamily="49" charset="-122"/>
                <a:ea typeface="汉仪中黑简" panose="02010609000101010101" pitchFamily="49" charset="-122"/>
              </a:rPr>
              <a:t>击确认邮件内的链接以确认您的邮件地址</a:t>
            </a:r>
            <a:endParaRPr lang="fr-FR" sz="1400" b="1" dirty="0">
              <a:solidFill>
                <a:srgbClr val="0070C0"/>
              </a:solidFill>
              <a:latin typeface="汉仪中黑简" panose="02010609000101010101" pitchFamily="49" charset="-122"/>
              <a:ea typeface="汉仪中黑简" panose="02010609000101010101" pitchFamily="49" charset="-122"/>
            </a:endParaRPr>
          </a:p>
        </p:txBody>
      </p:sp>
      <p:grpSp>
        <p:nvGrpSpPr>
          <p:cNvPr id="3" name="Groupe 2"/>
          <p:cNvGrpSpPr/>
          <p:nvPr/>
        </p:nvGrpSpPr>
        <p:grpSpPr>
          <a:xfrm>
            <a:off x="683568" y="2204864"/>
            <a:ext cx="7505863" cy="4037434"/>
            <a:chOff x="683568" y="1916832"/>
            <a:chExt cx="7505863" cy="4037434"/>
          </a:xfrm>
        </p:grpSpPr>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927" y="1916832"/>
              <a:ext cx="7388504" cy="4037434"/>
            </a:xfrm>
            <a:prstGeom prst="rect">
              <a:avLst/>
            </a:prstGeom>
          </p:spPr>
        </p:pic>
        <p:sp>
          <p:nvSpPr>
            <p:cNvPr id="10" name="Ellipse 9"/>
            <p:cNvSpPr/>
            <p:nvPr/>
          </p:nvSpPr>
          <p:spPr>
            <a:xfrm>
              <a:off x="683568" y="3140968"/>
              <a:ext cx="7272808" cy="7945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1025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5816600" y="690563"/>
            <a:ext cx="3327400" cy="498475"/>
          </a:xfrm>
          <a:prstGeom prst="rect">
            <a:avLst/>
          </a:prstGeom>
          <a:solidFill>
            <a:srgbClr val="0082C7"/>
          </a:solidFill>
          <a:ln w="9360">
            <a:noFill/>
            <a:miter lim="800000"/>
            <a:headEnd/>
            <a:tailEnd/>
          </a:ln>
        </p:spPr>
        <p:txBody>
          <a:bodyPr wrap="none" anchor="ctr"/>
          <a:lstStyle/>
          <a:p>
            <a:endParaRPr lang="zh-CN" altLang="en-US"/>
          </a:p>
        </p:txBody>
      </p:sp>
      <p:sp>
        <p:nvSpPr>
          <p:cNvPr id="3076" name="Text Box 3"/>
          <p:cNvSpPr txBox="1">
            <a:spLocks noChangeArrowheads="1"/>
          </p:cNvSpPr>
          <p:nvPr/>
        </p:nvSpPr>
        <p:spPr bwMode="auto">
          <a:xfrm>
            <a:off x="5816600" y="588963"/>
            <a:ext cx="3048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fr-FR" altLang="zh-CN" sz="1600" dirty="0">
                <a:solidFill>
                  <a:srgbClr val="FFFFFF"/>
                </a:solidFill>
                <a:latin typeface="DIN-Bold" charset="0"/>
              </a:rPr>
              <a:t>Plateforme Etudes en </a:t>
            </a:r>
            <a:r>
              <a:rPr lang="fr-FR" altLang="zh-CN" sz="1600" dirty="0" smtClean="0">
                <a:solidFill>
                  <a:srgbClr val="FFFFFF"/>
                </a:solidFill>
                <a:latin typeface="DIN-Bold" charset="0"/>
              </a:rPr>
              <a:t>France</a:t>
            </a:r>
          </a:p>
          <a:p>
            <a:pPr algn="ctr" eaLnBrk="1" hangingPunct="1">
              <a:spcBef>
                <a:spcPct val="0"/>
              </a:spcBef>
              <a:buClrTx/>
              <a:buFontTx/>
              <a:buNone/>
            </a:pPr>
            <a:r>
              <a:rPr lang="fr-FR" altLang="zh-CN" sz="1600" dirty="0">
                <a:solidFill>
                  <a:srgbClr val="FFFFFF"/>
                </a:solidFill>
                <a:latin typeface="DIN-Bold" charset="0"/>
              </a:rPr>
              <a:t>Etudes en France </a:t>
            </a:r>
            <a:r>
              <a:rPr lang="zh-CN" altLang="fr-FR" sz="1600" dirty="0">
                <a:solidFill>
                  <a:srgbClr val="FFFFFF"/>
                </a:solidFill>
                <a:latin typeface="汉仪中黑简" panose="02010609000101010101" pitchFamily="49" charset="-122"/>
                <a:ea typeface="汉仪中黑简" panose="02010609000101010101" pitchFamily="49" charset="-122"/>
              </a:rPr>
              <a:t>网站介</a:t>
            </a:r>
            <a:r>
              <a:rPr lang="zh-CN" altLang="fr-FR" sz="1600" dirty="0" smtClean="0">
                <a:solidFill>
                  <a:srgbClr val="FFFFFF"/>
                </a:solidFill>
                <a:latin typeface="汉仪中黑简" panose="02010609000101010101" pitchFamily="49" charset="-122"/>
                <a:ea typeface="汉仪中黑简" panose="02010609000101010101" pitchFamily="49" charset="-122"/>
              </a:rPr>
              <a:t>绍</a:t>
            </a:r>
            <a:endParaRPr lang="zh-CN" altLang="fr-FR" sz="1600" dirty="0">
              <a:solidFill>
                <a:srgbClr val="FFFFFF"/>
              </a:solidFill>
              <a:latin typeface="汉仪中黑简" panose="02010609000101010101" pitchFamily="49" charset="-122"/>
              <a:ea typeface="汉仪中黑简" panose="02010609000101010101" pitchFamily="49" charset="-122"/>
            </a:endParaRPr>
          </a:p>
        </p:txBody>
      </p:sp>
      <p:pic>
        <p:nvPicPr>
          <p:cNvPr id="30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0162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8" name="Line 5"/>
          <p:cNvSpPr>
            <a:spLocks noChangeShapeType="1"/>
          </p:cNvSpPr>
          <p:nvPr/>
        </p:nvSpPr>
        <p:spPr bwMode="auto">
          <a:xfrm>
            <a:off x="250825" y="1262063"/>
            <a:ext cx="53371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3079" name="Line 6"/>
          <p:cNvSpPr>
            <a:spLocks noChangeShapeType="1"/>
          </p:cNvSpPr>
          <p:nvPr/>
        </p:nvSpPr>
        <p:spPr bwMode="auto">
          <a:xfrm>
            <a:off x="250825" y="6367463"/>
            <a:ext cx="85629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19725"/>
            <a:ext cx="1080120" cy="501988"/>
          </a:xfrm>
          <a:prstGeom prst="rect">
            <a:avLst/>
          </a:prstGeom>
        </p:spPr>
      </p:pic>
      <p:sp>
        <p:nvSpPr>
          <p:cNvPr id="9" name="ZoneTexte 8"/>
          <p:cNvSpPr txBox="1"/>
          <p:nvPr/>
        </p:nvSpPr>
        <p:spPr>
          <a:xfrm>
            <a:off x="241895" y="1412776"/>
            <a:ext cx="8506569" cy="523220"/>
          </a:xfrm>
          <a:prstGeom prst="rect">
            <a:avLst/>
          </a:prstGeom>
          <a:noFill/>
        </p:spPr>
        <p:txBody>
          <a:bodyPr wrap="square" rtlCol="0">
            <a:spAutoFit/>
          </a:bodyPr>
          <a:lstStyle/>
          <a:p>
            <a:r>
              <a:rPr lang="fr-FR" sz="1400" b="1" dirty="0" smtClean="0">
                <a:solidFill>
                  <a:srgbClr val="0070C0"/>
                </a:solidFill>
              </a:rPr>
              <a:t>Reconfirmez </a:t>
            </a:r>
            <a:r>
              <a:rPr lang="fr-FR" sz="1400" b="1" dirty="0">
                <a:solidFill>
                  <a:srgbClr val="0070C0"/>
                </a:solidFill>
              </a:rPr>
              <a:t>votre adresse email et enregistrez </a:t>
            </a:r>
            <a:r>
              <a:rPr lang="fr-FR" sz="1400" b="1" dirty="0" smtClean="0">
                <a:solidFill>
                  <a:srgbClr val="0070C0"/>
                </a:solidFill>
              </a:rPr>
              <a:t>votre mot </a:t>
            </a:r>
            <a:r>
              <a:rPr lang="fr-FR" sz="1400" b="1" dirty="0">
                <a:solidFill>
                  <a:srgbClr val="0070C0"/>
                </a:solidFill>
              </a:rPr>
              <a:t>de </a:t>
            </a:r>
            <a:r>
              <a:rPr lang="fr-FR" sz="1400" b="1" dirty="0" smtClean="0">
                <a:solidFill>
                  <a:srgbClr val="0070C0"/>
                </a:solidFill>
              </a:rPr>
              <a:t>passe </a:t>
            </a:r>
          </a:p>
          <a:p>
            <a:r>
              <a:rPr lang="zh-CN" altLang="fr-FR" sz="1400" b="1" dirty="0" smtClean="0">
                <a:solidFill>
                  <a:srgbClr val="0070C0"/>
                </a:solidFill>
                <a:latin typeface="汉仪中黑简" panose="02010609000101010101" pitchFamily="49" charset="-122"/>
                <a:ea typeface="汉仪中黑简" panose="02010609000101010101" pitchFamily="49" charset="-122"/>
              </a:rPr>
              <a:t>确</a:t>
            </a:r>
            <a:r>
              <a:rPr lang="zh-CN" altLang="fr-FR" sz="1400" b="1" dirty="0" smtClean="0">
                <a:solidFill>
                  <a:srgbClr val="0070C0"/>
                </a:solidFill>
                <a:latin typeface="汉仪中黑简" panose="02010609000101010101" pitchFamily="49" charset="-122"/>
                <a:ea typeface="汉仪中黑简" panose="02010609000101010101" pitchFamily="49" charset="-122"/>
              </a:rPr>
              <a:t>认您的邮箱地址和密码</a:t>
            </a:r>
            <a:r>
              <a:rPr lang="fr-FR" sz="1400" b="1" dirty="0" smtClean="0">
                <a:solidFill>
                  <a:srgbClr val="0070C0"/>
                </a:solidFill>
                <a:latin typeface="汉仪中黑简" panose="02010609000101010101" pitchFamily="49" charset="-122"/>
                <a:ea typeface="汉仪中黑简" panose="02010609000101010101" pitchFamily="49" charset="-122"/>
              </a:rPr>
              <a:t> </a:t>
            </a:r>
            <a:endParaRPr lang="fr-FR" sz="1400" b="1" dirty="0">
              <a:solidFill>
                <a:srgbClr val="0070C0"/>
              </a:solidFill>
              <a:latin typeface="汉仪中黑简" panose="02010609000101010101" pitchFamily="49" charset="-122"/>
              <a:ea typeface="汉仪中黑简" panose="02010609000101010101" pitchFamily="49" charset="-122"/>
            </a:endParaRPr>
          </a:p>
        </p:txBody>
      </p:sp>
      <p:grpSp>
        <p:nvGrpSpPr>
          <p:cNvPr id="5" name="Groupe 4"/>
          <p:cNvGrpSpPr/>
          <p:nvPr/>
        </p:nvGrpSpPr>
        <p:grpSpPr>
          <a:xfrm>
            <a:off x="601663" y="2348880"/>
            <a:ext cx="8289162" cy="3435020"/>
            <a:chOff x="250825" y="1988840"/>
            <a:chExt cx="8640000" cy="3795060"/>
          </a:xfrm>
        </p:grpSpPr>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825" y="1988840"/>
              <a:ext cx="8640000" cy="3795060"/>
            </a:xfrm>
            <a:prstGeom prst="rect">
              <a:avLst/>
            </a:prstGeom>
          </p:spPr>
        </p:pic>
        <p:sp>
          <p:nvSpPr>
            <p:cNvPr id="4" name="Ellipse 3"/>
            <p:cNvSpPr/>
            <p:nvPr/>
          </p:nvSpPr>
          <p:spPr>
            <a:xfrm>
              <a:off x="3491880" y="3717032"/>
              <a:ext cx="1368152"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846131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5816600" y="690563"/>
            <a:ext cx="3327400" cy="498475"/>
          </a:xfrm>
          <a:prstGeom prst="rect">
            <a:avLst/>
          </a:prstGeom>
          <a:solidFill>
            <a:srgbClr val="0082C7"/>
          </a:solidFill>
          <a:ln w="9360">
            <a:noFill/>
            <a:miter lim="800000"/>
            <a:headEnd/>
            <a:tailEnd/>
          </a:ln>
        </p:spPr>
        <p:txBody>
          <a:bodyPr wrap="none" anchor="ctr"/>
          <a:lstStyle/>
          <a:p>
            <a:endParaRPr lang="zh-CN" altLang="en-US"/>
          </a:p>
        </p:txBody>
      </p:sp>
      <p:sp>
        <p:nvSpPr>
          <p:cNvPr id="3076" name="Text Box 3"/>
          <p:cNvSpPr txBox="1">
            <a:spLocks noChangeArrowheads="1"/>
          </p:cNvSpPr>
          <p:nvPr/>
        </p:nvSpPr>
        <p:spPr bwMode="auto">
          <a:xfrm>
            <a:off x="5816600" y="588963"/>
            <a:ext cx="3048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fr-FR" altLang="zh-CN" sz="1600" dirty="0">
                <a:solidFill>
                  <a:srgbClr val="FFFFFF"/>
                </a:solidFill>
                <a:latin typeface="DIN-Bold" charset="0"/>
              </a:rPr>
              <a:t>Plateforme </a:t>
            </a:r>
            <a:r>
              <a:rPr lang="fr-FR" altLang="zh-CN" sz="1600" i="1" dirty="0">
                <a:solidFill>
                  <a:srgbClr val="FFFFFF"/>
                </a:solidFill>
                <a:latin typeface="DIN-Bold" charset="0"/>
              </a:rPr>
              <a:t>Etudes en </a:t>
            </a:r>
            <a:r>
              <a:rPr lang="fr-FR" altLang="zh-CN" sz="1600" i="1" dirty="0" smtClean="0">
                <a:solidFill>
                  <a:srgbClr val="FFFFFF"/>
                </a:solidFill>
                <a:latin typeface="DIN-Bold" charset="0"/>
              </a:rPr>
              <a:t>France</a:t>
            </a:r>
          </a:p>
          <a:p>
            <a:pPr algn="ctr" eaLnBrk="1" hangingPunct="1">
              <a:spcBef>
                <a:spcPct val="0"/>
              </a:spcBef>
              <a:buClrTx/>
              <a:buFontTx/>
              <a:buNone/>
            </a:pPr>
            <a:r>
              <a:rPr lang="fr-FR" altLang="zh-CN" sz="1600" i="1" dirty="0">
                <a:solidFill>
                  <a:srgbClr val="FFFFFF"/>
                </a:solidFill>
                <a:latin typeface="DIN-Bold" charset="0"/>
              </a:rPr>
              <a:t>Etudes en France </a:t>
            </a:r>
            <a:r>
              <a:rPr lang="zh-CN" altLang="fr-FR" sz="1600" dirty="0">
                <a:solidFill>
                  <a:srgbClr val="FFFFFF"/>
                </a:solidFill>
                <a:latin typeface="汉仪中黑简" panose="02010609000101010101" pitchFamily="49" charset="-122"/>
                <a:ea typeface="汉仪中黑简" panose="02010609000101010101" pitchFamily="49" charset="-122"/>
              </a:rPr>
              <a:t>网站介</a:t>
            </a:r>
            <a:r>
              <a:rPr lang="zh-CN" altLang="fr-FR" sz="1600" dirty="0" smtClean="0">
                <a:solidFill>
                  <a:srgbClr val="FFFFFF"/>
                </a:solidFill>
                <a:latin typeface="汉仪中黑简" panose="02010609000101010101" pitchFamily="49" charset="-122"/>
                <a:ea typeface="汉仪中黑简" panose="02010609000101010101" pitchFamily="49" charset="-122"/>
              </a:rPr>
              <a:t>绍</a:t>
            </a:r>
            <a:endParaRPr lang="zh-CN" altLang="fr-FR" sz="1600" dirty="0">
              <a:solidFill>
                <a:srgbClr val="FFFFFF"/>
              </a:solidFill>
              <a:latin typeface="汉仪中黑简" panose="02010609000101010101" pitchFamily="49" charset="-122"/>
              <a:ea typeface="汉仪中黑简" panose="02010609000101010101" pitchFamily="49" charset="-122"/>
            </a:endParaRPr>
          </a:p>
        </p:txBody>
      </p:sp>
      <p:pic>
        <p:nvPicPr>
          <p:cNvPr id="30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0162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8" name="Line 5"/>
          <p:cNvSpPr>
            <a:spLocks noChangeShapeType="1"/>
          </p:cNvSpPr>
          <p:nvPr/>
        </p:nvSpPr>
        <p:spPr bwMode="auto">
          <a:xfrm>
            <a:off x="250825" y="1262063"/>
            <a:ext cx="53371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3079" name="Line 6"/>
          <p:cNvSpPr>
            <a:spLocks noChangeShapeType="1"/>
          </p:cNvSpPr>
          <p:nvPr/>
        </p:nvSpPr>
        <p:spPr bwMode="auto">
          <a:xfrm>
            <a:off x="250825" y="6367463"/>
            <a:ext cx="8562975" cy="1587"/>
          </a:xfrm>
          <a:prstGeom prst="line">
            <a:avLst/>
          </a:prstGeom>
          <a:noFill/>
          <a:ln w="9360">
            <a:solidFill>
              <a:srgbClr val="0082C7"/>
            </a:solidFill>
            <a:miter lim="800000"/>
            <a:headEnd/>
            <a:tailEnd/>
          </a:ln>
          <a:extLst>
            <a:ext uri="{909E8E84-426E-40DD-AFC4-6F175D3DCCD1}">
              <a14:hiddenFill xmlns:a14="http://schemas.microsoft.com/office/drawing/2010/main">
                <a:noFill/>
              </a14:hiddenFill>
            </a:ext>
          </a:extLst>
        </p:spPr>
        <p:txBody>
          <a:bodyPr/>
          <a:lstStyle/>
          <a:p>
            <a:endParaRPr lang="fr-F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19725"/>
            <a:ext cx="1080120" cy="501988"/>
          </a:xfrm>
          <a:prstGeom prst="rect">
            <a:avLst/>
          </a:prstGeom>
        </p:spPr>
      </p:pic>
      <p:grpSp>
        <p:nvGrpSpPr>
          <p:cNvPr id="4" name="Groupe 3"/>
          <p:cNvGrpSpPr/>
          <p:nvPr/>
        </p:nvGrpSpPr>
        <p:grpSpPr>
          <a:xfrm>
            <a:off x="210464" y="2758858"/>
            <a:ext cx="8654136" cy="1865552"/>
            <a:chOff x="190279" y="2038778"/>
            <a:chExt cx="8654136" cy="1865552"/>
          </a:xfrm>
        </p:grpSpPr>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415" y="2038778"/>
              <a:ext cx="8640000" cy="1865552"/>
            </a:xfrm>
            <a:prstGeom prst="rect">
              <a:avLst/>
            </a:prstGeom>
          </p:spPr>
        </p:pic>
        <p:sp>
          <p:nvSpPr>
            <p:cNvPr id="9" name="Ellipse 8"/>
            <p:cNvSpPr/>
            <p:nvPr/>
          </p:nvSpPr>
          <p:spPr>
            <a:xfrm>
              <a:off x="190279" y="3478938"/>
              <a:ext cx="975312" cy="4253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ZoneTexte 9"/>
          <p:cNvSpPr txBox="1"/>
          <p:nvPr/>
        </p:nvSpPr>
        <p:spPr>
          <a:xfrm>
            <a:off x="241895" y="1412776"/>
            <a:ext cx="8506569" cy="523220"/>
          </a:xfrm>
          <a:prstGeom prst="rect">
            <a:avLst/>
          </a:prstGeom>
          <a:noFill/>
        </p:spPr>
        <p:txBody>
          <a:bodyPr wrap="square" rtlCol="0">
            <a:spAutoFit/>
          </a:bodyPr>
          <a:lstStyle/>
          <a:p>
            <a:r>
              <a:rPr lang="fr-FR" sz="1400" b="1" dirty="0" smtClean="0">
                <a:solidFill>
                  <a:srgbClr val="0070C0"/>
                </a:solidFill>
              </a:rPr>
              <a:t>Félicitations </a:t>
            </a:r>
            <a:r>
              <a:rPr lang="fr-FR" sz="1400" b="1" dirty="0" smtClean="0">
                <a:solidFill>
                  <a:srgbClr val="0070C0"/>
                </a:solidFill>
              </a:rPr>
              <a:t>! Votre compte est créé</a:t>
            </a:r>
          </a:p>
          <a:p>
            <a:r>
              <a:rPr lang="zh-CN" altLang="fr-FR" sz="1400" b="1" dirty="0" smtClean="0">
                <a:solidFill>
                  <a:srgbClr val="0070C0"/>
                </a:solidFill>
                <a:latin typeface="汉仪中黑简" panose="02010609000101010101" pitchFamily="49" charset="-122"/>
                <a:ea typeface="汉仪中黑简" panose="02010609000101010101" pitchFamily="49" charset="-122"/>
              </a:rPr>
              <a:t>恭</a:t>
            </a:r>
            <a:r>
              <a:rPr lang="zh-CN" altLang="fr-FR" sz="1400" b="1" dirty="0" smtClean="0">
                <a:solidFill>
                  <a:srgbClr val="0070C0"/>
                </a:solidFill>
                <a:latin typeface="汉仪中黑简" panose="02010609000101010101" pitchFamily="49" charset="-122"/>
                <a:ea typeface="汉仪中黑简" panose="02010609000101010101" pitchFamily="49" charset="-122"/>
              </a:rPr>
              <a:t>喜！您的个人账户已经创立</a:t>
            </a:r>
            <a:endParaRPr lang="fr-FR" sz="1400" b="1" dirty="0">
              <a:solidFill>
                <a:srgbClr val="0070C0"/>
              </a:solidFill>
              <a:latin typeface="汉仪中黑简" panose="02010609000101010101" pitchFamily="49" charset="-122"/>
              <a:ea typeface="汉仪中黑简" panose="02010609000101010101" pitchFamily="49" charset="-122"/>
            </a:endParaRPr>
          </a:p>
        </p:txBody>
      </p:sp>
    </p:spTree>
    <p:extLst>
      <p:ext uri="{BB962C8B-B14F-4D97-AF65-F5344CB8AC3E}">
        <p14:creationId xmlns:p14="http://schemas.microsoft.com/office/powerpoint/2010/main" val="25670774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399</Words>
  <Application>Microsoft Office PowerPoint</Application>
  <PresentationFormat>Affichage à l'écran (4:3)</PresentationFormat>
  <Paragraphs>55</Paragraphs>
  <Slides>8</Slides>
  <Notes>8</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Françoise Ly</dc:creator>
  <cp:lastModifiedBy>Thomas Colle</cp:lastModifiedBy>
  <cp:revision>56</cp:revision>
  <dcterms:created xsi:type="dcterms:W3CDTF">2015-11-17T06:43:35Z</dcterms:created>
  <dcterms:modified xsi:type="dcterms:W3CDTF">2017-01-19T05:05:17Z</dcterms:modified>
</cp:coreProperties>
</file>